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  <p:sldMasterId id="2147483850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Taylor" initials="ST" lastIdx="12" clrIdx="0">
    <p:extLst>
      <p:ext uri="{19B8F6BF-5375-455C-9EA6-DF929625EA0E}">
        <p15:presenceInfo xmlns:p15="http://schemas.microsoft.com/office/powerpoint/2012/main" userId="S-1-5-21-2067419026-868821678-821170639-1380" providerId="AD"/>
      </p:ext>
    </p:extLst>
  </p:cmAuthor>
  <p:cmAuthor id="2" name="Katherine Gengler" initials="KG" lastIdx="5" clrIdx="1">
    <p:extLst>
      <p:ext uri="{19B8F6BF-5375-455C-9EA6-DF929625EA0E}">
        <p15:presenceInfo xmlns:p15="http://schemas.microsoft.com/office/powerpoint/2012/main" userId="Katherine Gengl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F72"/>
    <a:srgbClr val="BAD94B"/>
    <a:srgbClr val="7EA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3106" autoAdjust="0"/>
  </p:normalViewPr>
  <p:slideViewPr>
    <p:cSldViewPr showGuides="1">
      <p:cViewPr varScale="1">
        <p:scale>
          <a:sx n="93" d="100"/>
          <a:sy n="93" d="100"/>
        </p:scale>
        <p:origin x="42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893CEF2-F90B-A849-BA9E-5AEB785905F1}" type="datetimeFigureOut">
              <a:rPr lang="en-US" altLang="en-US"/>
              <a:pPr>
                <a:defRPr/>
              </a:pPr>
              <a:t>6/2/2017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9A8873D-AF05-4D45-A824-839D415C9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82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2971800"/>
            <a:ext cx="9572703" cy="1905000"/>
          </a:xfrm>
        </p:spPr>
        <p:txBody>
          <a:bodyPr/>
          <a:lstStyle>
            <a:lvl1pPr algn="r">
              <a:defRPr sz="4800">
                <a:solidFill>
                  <a:schemeClr val="bg1"/>
                </a:solidFill>
                <a:effectLst>
                  <a:outerShdw dist="508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4876799"/>
            <a:ext cx="9550400" cy="1358901"/>
          </a:xfrm>
        </p:spPr>
        <p:txBody>
          <a:bodyPr anchor="ctr" anchorCtr="0"/>
          <a:lstStyle>
            <a:lvl1pPr marL="0" indent="0" algn="r">
              <a:buFont typeface="Wingdings" pitchFamily="-105" charset="2"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2" name="Rectangle 4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4148667" cy="1291167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76000" y="6400800"/>
            <a:ext cx="406400" cy="292100"/>
          </a:xfrm>
          <a:prstGeom prst="rect">
            <a:avLst/>
          </a:prstGeom>
          <a:solidFill>
            <a:srgbClr val="7EA8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47714E7-AEE0-2641-85CB-76CADE4D085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995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251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04801"/>
            <a:ext cx="2743200" cy="582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7008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Large 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10556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3153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Large Im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11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648200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15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3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107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1"/>
            <a:ext cx="10972800" cy="10556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789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3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454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508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3" name="Picture 39" descr="kantara_logo_final_rg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296924" cy="49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248400"/>
            <a:ext cx="12192000" cy="0"/>
          </a:xfrm>
          <a:prstGeom prst="line">
            <a:avLst/>
          </a:prstGeom>
          <a:ln w="6350">
            <a:solidFill>
              <a:srgbClr val="BAD9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8871401" y="6428601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536F7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© Copyright 2017 Kantara Initiative, </a:t>
            </a:r>
            <a:r>
              <a:rPr lang="en-US" sz="1200" dirty="0" smtClean="0">
                <a:solidFill>
                  <a:srgbClr val="536F7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Inc.</a:t>
            </a:r>
            <a:endParaRPr lang="en-US" sz="1200" dirty="0">
              <a:solidFill>
                <a:srgbClr val="536F7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7EA8AD"/>
          </a:solidFill>
          <a:latin typeface="+mj-lt"/>
          <a:ea typeface="MS PGothic" panose="020B0600070205080204" pitchFamily="34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5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1"/>
            <a:ext cx="1097280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3" name="Picture 39" descr="kantara_logo_final_rgb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296924" cy="49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12192000" cy="122238"/>
          </a:xfrm>
          <a:prstGeom prst="rect">
            <a:avLst/>
          </a:prstGeom>
          <a:solidFill>
            <a:srgbClr val="BAD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248400"/>
            <a:ext cx="12192000" cy="0"/>
          </a:xfrm>
          <a:prstGeom prst="line">
            <a:avLst/>
          </a:prstGeom>
          <a:ln w="6350">
            <a:solidFill>
              <a:srgbClr val="BAD94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7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b="1">
          <a:solidFill>
            <a:srgbClr val="7EA8AD"/>
          </a:solidFill>
          <a:latin typeface="+mj-lt"/>
          <a:ea typeface="MS PGothic" panose="020B0600070205080204" pitchFamily="34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  <a:ea typeface="MS PGothic" panose="020B0600070205080204" pitchFamily="34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3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5" charset="-128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Tx/>
        <a:buSzPct val="70000"/>
        <a:buFont typeface="Wingdings" charset="2"/>
        <a:buChar char="l"/>
        <a:defRPr sz="23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Tx/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charset="2"/>
        <a:buChar char="§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526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 Copyright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BCA25F1A2B0946B6B9EE75478D767E" ma:contentTypeVersion="" ma:contentTypeDescription="Create a new document." ma:contentTypeScope="" ma:versionID="4fbfce47d6f37f7aac60e7eb090adeda">
  <xsd:schema xmlns:xsd="http://www.w3.org/2001/XMLSchema" xmlns:xs="http://www.w3.org/2001/XMLSchema" xmlns:p="http://schemas.microsoft.com/office/2006/metadata/properties" xmlns:ns2="cb527aab-1648-4be8-9847-a085c9e05b54" targetNamespace="http://schemas.microsoft.com/office/2006/metadata/properties" ma:root="true" ma:fieldsID="8a993bd083da04584abac7d9ee3e457b" ns2:_="">
    <xsd:import namespace="cb527aab-1648-4be8-9847-a085c9e05b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27aab-1648-4be8-9847-a085c9e05b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2BA5C-A70D-4BD1-A3E6-5B719E93DC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527aab-1648-4be8-9847-a085c9e05b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829DAF-B315-4715-92BF-A040D1ED63EF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b527aab-1648-4be8-9847-a085c9e05b5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1AFB50-B5B1-4C77-BE18-008D5FD664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53923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Times New Roman</vt:lpstr>
      <vt:lpstr>Wingdings</vt:lpstr>
      <vt:lpstr>Network</vt:lpstr>
      <vt:lpstr>No Copyright</vt:lpstr>
      <vt:lpstr>PowerPoint Presentation</vt:lpstr>
    </vt:vector>
  </TitlesOfParts>
  <Company>RSA Security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RSA Security Inc.</dc:creator>
  <cp:lastModifiedBy>Madison Kevorkian</cp:lastModifiedBy>
  <cp:revision>310</cp:revision>
  <dcterms:created xsi:type="dcterms:W3CDTF">2009-05-06T16:55:56Z</dcterms:created>
  <dcterms:modified xsi:type="dcterms:W3CDTF">2017-06-02T22:54:20Z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0x010100A5BCA25F1A2B0946B6B9EE75478D767E</vt:lpwstr>
  </property>
</Properties>
</file>