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7"/>
  </p:notesMasterIdLst>
  <p:sldIdLst>
    <p:sldId id="337" r:id="rId2"/>
    <p:sldId id="420" r:id="rId3"/>
    <p:sldId id="426" r:id="rId4"/>
    <p:sldId id="427" r:id="rId5"/>
    <p:sldId id="430" r:id="rId6"/>
    <p:sldId id="428" r:id="rId7"/>
    <p:sldId id="429" r:id="rId8"/>
    <p:sldId id="437" r:id="rId9"/>
    <p:sldId id="431" r:id="rId10"/>
    <p:sldId id="434" r:id="rId11"/>
    <p:sldId id="435" r:id="rId12"/>
    <p:sldId id="433" r:id="rId13"/>
    <p:sldId id="432" r:id="rId14"/>
    <p:sldId id="436" r:id="rId15"/>
    <p:sldId id="37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18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fld id="{B4893457-3B1F-4511-9ADA-AD42FE1C2A7A}" type="datetimeFigureOut">
              <a:rPr lang="en-US" altLang="en-US"/>
              <a:pPr/>
              <a:t>5/9/2017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F7765496-6EB4-4D00-A4EF-2E813A6EBF66}" type="slidenum">
              <a:rPr lang="en-US" altLang="en-US"/>
              <a:pPr/>
              <a:t>‹#›</a:t>
            </a:fld>
            <a:endParaRPr lang="en-US" altLang="en-US"/>
          </a:p>
        </p:txBody>
      </p:sp>
    </p:spTree>
    <p:extLst>
      <p:ext uri="{BB962C8B-B14F-4D97-AF65-F5344CB8AC3E}">
        <p14:creationId xmlns:p14="http://schemas.microsoft.com/office/powerpoint/2010/main" val="282449025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3733800"/>
            <a:ext cx="8229600" cy="1143000"/>
          </a:xfrm>
          <a:prstGeom prst="rect">
            <a:avLst/>
          </a:prstGeom>
        </p:spPr>
        <p:txBody>
          <a:bodyPr rtlCol="0">
            <a:normAutofit/>
          </a:bodyPr>
          <a:lstStyle>
            <a:lvl1pPr>
              <a:defRPr>
                <a:solidFill>
                  <a:srgbClr val="2F5897"/>
                </a:solidFill>
              </a:defRPr>
            </a:lvl1pPr>
          </a:lstStyle>
          <a:p>
            <a:r>
              <a:rPr lang="en-US" dirty="0"/>
              <a:t>Click to edit Master title style</a:t>
            </a:r>
          </a:p>
        </p:txBody>
      </p:sp>
      <p:sp>
        <p:nvSpPr>
          <p:cNvPr id="4" name="Text Placeholder 8"/>
          <p:cNvSpPr>
            <a:spLocks noGrp="1"/>
          </p:cNvSpPr>
          <p:nvPr>
            <p:ph type="body" sz="quarter" idx="10"/>
          </p:nvPr>
        </p:nvSpPr>
        <p:spPr>
          <a:xfrm>
            <a:off x="609600" y="4800600"/>
            <a:ext cx="5562600" cy="914400"/>
          </a:xfrm>
          <a:prstGeom prst="rect">
            <a:avLst/>
          </a:prstGeom>
        </p:spPr>
        <p:txBody>
          <a:bodyPr/>
          <a:lstStyle>
            <a:lvl1pPr marL="0" indent="0">
              <a:defRPr sz="2000">
                <a:solidFill>
                  <a:srgbClr val="D31145"/>
                </a:solidFill>
              </a:defRPr>
            </a:lvl1pPr>
          </a:lstStyle>
          <a:p>
            <a:pPr lvl="0"/>
            <a:r>
              <a:rPr lang="en-US"/>
              <a:t>Click to edit Master text styles</a:t>
            </a:r>
          </a:p>
        </p:txBody>
      </p:sp>
      <p:sp>
        <p:nvSpPr>
          <p:cNvPr id="5" name="Text Placeholder 12"/>
          <p:cNvSpPr>
            <a:spLocks noGrp="1"/>
          </p:cNvSpPr>
          <p:nvPr>
            <p:ph type="body" sz="quarter" idx="11"/>
          </p:nvPr>
        </p:nvSpPr>
        <p:spPr>
          <a:xfrm>
            <a:off x="609600" y="5562600"/>
            <a:ext cx="5562600" cy="1295400"/>
          </a:xfrm>
          <a:prstGeom prst="rect">
            <a:avLst/>
          </a:prstGeom>
        </p:spPr>
        <p:txBody>
          <a:bodyPr>
            <a:normAutofit/>
          </a:bodyPr>
          <a:lstStyle>
            <a:lvl1pPr marL="0" indent="0">
              <a:defRPr sz="2000">
                <a:solidFill>
                  <a:srgbClr val="2F5897"/>
                </a:solidFill>
              </a:defRPr>
            </a:lvl1pPr>
          </a:lstStyle>
          <a:p>
            <a:pPr lvl="0"/>
            <a:r>
              <a:rPr lang="en-US" dirty="0"/>
              <a:t>Click to edit Master text styles</a:t>
            </a:r>
          </a:p>
        </p:txBody>
      </p:sp>
    </p:spTree>
    <p:extLst>
      <p:ext uri="{BB962C8B-B14F-4D97-AF65-F5344CB8AC3E}">
        <p14:creationId xmlns:p14="http://schemas.microsoft.com/office/powerpoint/2010/main" val="223396018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Red">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981432"/>
              </a:gs>
              <a:gs pos="49000">
                <a:srgbClr val="D31145"/>
              </a:gs>
              <a:gs pos="100000">
                <a:srgbClr val="981432"/>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19800" y="1731963"/>
            <a:ext cx="479425"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26375" y="4357688"/>
            <a:ext cx="479425"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30" name="Text Placeholder 29"/>
          <p:cNvSpPr>
            <a:spLocks noGrp="1"/>
          </p:cNvSpPr>
          <p:nvPr>
            <p:ph type="body" sz="quarter" idx="10"/>
          </p:nvPr>
        </p:nvSpPr>
        <p:spPr>
          <a:xfrm>
            <a:off x="6019800" y="2195514"/>
            <a:ext cx="2286000" cy="2162174"/>
          </a:xfrm>
        </p:spPr>
        <p:txBody>
          <a:bodyPr lIns="0">
            <a:normAutofit/>
          </a:bodyPr>
          <a:lstStyle>
            <a:lvl1pPr marL="0" indent="0">
              <a:buFontTx/>
              <a:buNone/>
              <a:defRPr sz="2000">
                <a:solidFill>
                  <a:schemeClr val="bg1"/>
                </a:solidFill>
              </a:defRPr>
            </a:lvl1pPr>
            <a:lvl2pPr marL="0" indent="0">
              <a:buFontTx/>
              <a:buNone/>
              <a:defRPr/>
            </a:lvl2pPr>
            <a:lvl3pPr marL="0" indent="0">
              <a:buFontTx/>
              <a:buNone/>
              <a:defRPr/>
            </a:lvl3pPr>
            <a:lvl4pPr marL="0" indent="0">
              <a:buFontTx/>
              <a:buNone/>
              <a:defRPr/>
            </a:lvl4pPr>
            <a:lvl5pPr marL="0" indent="0">
              <a:buFontTx/>
              <a:buNone/>
              <a:defRPr/>
            </a:lvl5pPr>
          </a:lstStyle>
          <a:p>
            <a:pPr lvl="0"/>
            <a:r>
              <a:rPr lang="en-US"/>
              <a:t>Click to edit Master text styles</a:t>
            </a:r>
          </a:p>
        </p:txBody>
      </p:sp>
      <p:sp>
        <p:nvSpPr>
          <p:cNvPr id="12"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6" name="Text Placeholder 31"/>
          <p:cNvSpPr>
            <a:spLocks noGrp="1"/>
          </p:cNvSpPr>
          <p:nvPr>
            <p:ph type="body" sz="quarter" idx="11"/>
          </p:nvPr>
        </p:nvSpPr>
        <p:spPr>
          <a:xfrm>
            <a:off x="6019800" y="4419600"/>
            <a:ext cx="1676400" cy="609600"/>
          </a:xfrm>
        </p:spPr>
        <p:txBody>
          <a:bodyPr lIns="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000">
                <a:ln>
                  <a:noFill/>
                </a:ln>
                <a:solidFill>
                  <a:schemeClr val="bg1"/>
                </a:solidFill>
              </a:defRPr>
            </a:lvl1pPr>
          </a:lstStyle>
          <a:p>
            <a:pPr lvl="0"/>
            <a:r>
              <a:rPr lang="en-US" noProof="0"/>
              <a:t>Click to edit Master text styles</a:t>
            </a:r>
          </a:p>
          <a:p>
            <a:pPr lvl="1"/>
            <a:r>
              <a:rPr lang="en-US" noProof="0"/>
              <a:t>Second level</a:t>
            </a:r>
          </a:p>
        </p:txBody>
      </p:sp>
      <p:sp>
        <p:nvSpPr>
          <p:cNvPr id="17"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solidFill>
                  <a:srgbClr val="2F5897"/>
                </a:solidFill>
              </a:defRPr>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8937369"/>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Green">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042A2D"/>
              </a:gs>
              <a:gs pos="49000">
                <a:srgbClr val="00535E"/>
              </a:gs>
              <a:gs pos="100000">
                <a:srgbClr val="042A2D"/>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19800" y="1731963"/>
            <a:ext cx="479425"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26375" y="4357688"/>
            <a:ext cx="479425"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30" name="Text Placeholder 29"/>
          <p:cNvSpPr>
            <a:spLocks noGrp="1"/>
          </p:cNvSpPr>
          <p:nvPr>
            <p:ph type="body" sz="quarter" idx="10"/>
          </p:nvPr>
        </p:nvSpPr>
        <p:spPr>
          <a:xfrm>
            <a:off x="6019800" y="2195514"/>
            <a:ext cx="2286000" cy="2162174"/>
          </a:xfrm>
        </p:spPr>
        <p:txBody>
          <a:bodyPr lIns="0">
            <a:normAutofit/>
          </a:bodyPr>
          <a:lstStyle>
            <a:lvl1pPr marL="0" indent="0">
              <a:buFontTx/>
              <a:buNone/>
              <a:defRPr sz="2000">
                <a:solidFill>
                  <a:schemeClr val="bg1"/>
                </a:solidFill>
              </a:defRPr>
            </a:lvl1pPr>
            <a:lvl2pPr marL="0" indent="0">
              <a:buFontTx/>
              <a:buNone/>
              <a:defRPr/>
            </a:lvl2pPr>
            <a:lvl3pPr marL="0" indent="0">
              <a:buFontTx/>
              <a:buNone/>
              <a:defRPr/>
            </a:lvl3pPr>
            <a:lvl4pPr marL="0" indent="0">
              <a:buFontTx/>
              <a:buNone/>
              <a:defRPr/>
            </a:lvl4pPr>
            <a:lvl5pPr marL="0" indent="0">
              <a:buFontTx/>
              <a:buNone/>
              <a:defRPr/>
            </a:lvl5pPr>
          </a:lstStyle>
          <a:p>
            <a:pPr lvl="0"/>
            <a:r>
              <a:rPr lang="en-US"/>
              <a:t>Click to edit Master text styles</a:t>
            </a:r>
          </a:p>
        </p:txBody>
      </p:sp>
      <p:sp>
        <p:nvSpPr>
          <p:cNvPr id="32" name="Text Placeholder 31"/>
          <p:cNvSpPr>
            <a:spLocks noGrp="1"/>
          </p:cNvSpPr>
          <p:nvPr>
            <p:ph type="body" sz="quarter" idx="11"/>
          </p:nvPr>
        </p:nvSpPr>
        <p:spPr>
          <a:xfrm>
            <a:off x="6019800" y="4419600"/>
            <a:ext cx="1676400" cy="609600"/>
          </a:xfrm>
        </p:spPr>
        <p:txBody>
          <a:bodyPr lIns="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000">
                <a:ln>
                  <a:noFill/>
                </a:ln>
                <a:solidFill>
                  <a:schemeClr val="bg1"/>
                </a:solidFill>
              </a:defRPr>
            </a:lvl1pPr>
          </a:lstStyle>
          <a:p>
            <a:pPr lvl="0"/>
            <a:r>
              <a:rPr lang="en-US" noProof="0"/>
              <a:t>Click to edit Master text styles</a:t>
            </a:r>
          </a:p>
          <a:p>
            <a:pPr lvl="1"/>
            <a:r>
              <a:rPr lang="en-US" noProof="0"/>
              <a:t>Second level</a:t>
            </a:r>
          </a:p>
        </p:txBody>
      </p:sp>
      <p:sp>
        <p:nvSpPr>
          <p:cNvPr id="16"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8"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solidFill>
                  <a:srgbClr val="2F5897"/>
                </a:solidFill>
              </a:defRPr>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02904183"/>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llout Blue">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00619C"/>
              </a:gs>
              <a:gs pos="49000">
                <a:srgbClr val="5B87C2"/>
              </a:gs>
              <a:gs pos="100000">
                <a:srgbClr val="00619C"/>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cxnSp>
        <p:nvCxnSpPr>
          <p:cNvPr id="7" name="Straight Connector 6"/>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1"/>
          </p:nvPr>
        </p:nvSpPr>
        <p:spPr>
          <a:xfrm>
            <a:off x="6019800" y="1676400"/>
            <a:ext cx="2286000" cy="498475"/>
          </a:xfrm>
        </p:spPr>
        <p:txBody>
          <a:bodyPr lIns="0">
            <a:normAutofit/>
          </a:bodyPr>
          <a:lstStyle>
            <a:lvl1pPr>
              <a:buNone/>
              <a:defRPr sz="20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a:t>Click to edit Master text styles</a:t>
            </a:r>
          </a:p>
        </p:txBody>
      </p:sp>
      <p:sp>
        <p:nvSpPr>
          <p:cNvPr id="8"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5"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5"/>
          <p:cNvSpPr>
            <a:spLocks noGrp="1"/>
          </p:cNvSpPr>
          <p:nvPr>
            <p:ph sz="quarter" idx="18"/>
          </p:nvPr>
        </p:nvSpPr>
        <p:spPr>
          <a:xfrm>
            <a:off x="6000749" y="2174875"/>
            <a:ext cx="2449513" cy="3006725"/>
          </a:xfrm>
        </p:spPr>
        <p:txBody>
          <a:bodyPr>
            <a:normAutofit/>
          </a:bodyPr>
          <a:lstStyle>
            <a:lvl1pPr marL="177800" indent="-177800">
              <a:buClr>
                <a:schemeClr val="bg1"/>
              </a:buClr>
              <a:buFont typeface="Arial"/>
              <a:buChar char="•"/>
              <a:defRPr sz="1600">
                <a:solidFill>
                  <a:schemeClr val="bg1"/>
                </a:solidFill>
              </a:defRPr>
            </a:lvl1pPr>
            <a:lvl2pPr>
              <a:buClr>
                <a:schemeClr val="bg1"/>
              </a:buClr>
              <a:buFont typeface="Arial"/>
              <a:buChar char="•"/>
              <a:defRPr sz="1600">
                <a:solidFill>
                  <a:schemeClr val="bg1"/>
                </a:solidFill>
              </a:defRPr>
            </a:lvl2pPr>
            <a:lvl3pPr>
              <a:buClr>
                <a:schemeClr val="bg1"/>
              </a:buClr>
              <a:buFont typeface="Arial"/>
              <a:buChar char="•"/>
              <a:defRPr sz="1600">
                <a:solidFill>
                  <a:schemeClr val="bg1"/>
                </a:solidFill>
              </a:defRPr>
            </a:lvl3pPr>
            <a:lvl4pPr>
              <a:buClr>
                <a:schemeClr val="bg1"/>
              </a:buClr>
              <a:buFont typeface="Arial"/>
              <a:buChar char="•"/>
              <a:defRPr sz="1600">
                <a:solidFill>
                  <a:schemeClr val="bg1"/>
                </a:solidFill>
              </a:defRPr>
            </a:lvl4pPr>
            <a:lvl5pPr>
              <a:buClr>
                <a:schemeClr val="bg1"/>
              </a:buClr>
              <a:buFont typeface="Arial"/>
              <a:buChar char="•"/>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24484655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llout Purple">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151B4C"/>
              </a:gs>
              <a:gs pos="49000">
                <a:srgbClr val="4F2683"/>
              </a:gs>
              <a:gs pos="100000">
                <a:srgbClr val="151B4C"/>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cxnSp>
        <p:nvCxnSpPr>
          <p:cNvPr id="7" name="Straight Connector 6"/>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1"/>
          </p:nvPr>
        </p:nvSpPr>
        <p:spPr>
          <a:xfrm>
            <a:off x="6019800" y="1676400"/>
            <a:ext cx="2286000" cy="498475"/>
          </a:xfrm>
        </p:spPr>
        <p:txBody>
          <a:bodyPr lIns="0">
            <a:normAutofit/>
          </a:bodyPr>
          <a:lstStyle>
            <a:lvl1pPr>
              <a:buNone/>
              <a:defRPr sz="20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a:t>Click to edit Master text styles</a:t>
            </a:r>
          </a:p>
        </p:txBody>
      </p:sp>
      <p:sp>
        <p:nvSpPr>
          <p:cNvPr id="8"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5"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solidFill>
                  <a:srgbClr val="2F5897"/>
                </a:solidFill>
              </a:defRPr>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5"/>
          <p:cNvSpPr>
            <a:spLocks noGrp="1"/>
          </p:cNvSpPr>
          <p:nvPr>
            <p:ph sz="quarter" idx="18"/>
          </p:nvPr>
        </p:nvSpPr>
        <p:spPr>
          <a:xfrm>
            <a:off x="6000749" y="2174875"/>
            <a:ext cx="2449513" cy="3006725"/>
          </a:xfrm>
        </p:spPr>
        <p:txBody>
          <a:bodyPr>
            <a:normAutofit/>
          </a:bodyPr>
          <a:lstStyle>
            <a:lvl1pPr marL="177800" indent="-177800">
              <a:buClr>
                <a:schemeClr val="bg1"/>
              </a:buClr>
              <a:buFont typeface="Arial"/>
              <a:buChar char="•"/>
              <a:defRPr sz="1600">
                <a:solidFill>
                  <a:schemeClr val="bg1"/>
                </a:solidFill>
              </a:defRPr>
            </a:lvl1pPr>
            <a:lvl2pPr>
              <a:buClr>
                <a:schemeClr val="bg1"/>
              </a:buClr>
              <a:buFont typeface="Arial"/>
              <a:buChar char="•"/>
              <a:defRPr sz="1600">
                <a:solidFill>
                  <a:schemeClr val="bg1"/>
                </a:solidFill>
              </a:defRPr>
            </a:lvl2pPr>
            <a:lvl3pPr>
              <a:buClr>
                <a:schemeClr val="bg1"/>
              </a:buClr>
              <a:buFont typeface="Arial"/>
              <a:buChar char="•"/>
              <a:defRPr sz="1600">
                <a:solidFill>
                  <a:schemeClr val="bg1"/>
                </a:solidFill>
              </a:defRPr>
            </a:lvl3pPr>
            <a:lvl4pPr>
              <a:buClr>
                <a:schemeClr val="bg1"/>
              </a:buClr>
              <a:buFont typeface="Arial"/>
              <a:buChar char="•"/>
              <a:defRPr sz="1600">
                <a:solidFill>
                  <a:schemeClr val="bg1"/>
                </a:solidFill>
              </a:defRPr>
            </a:lvl4pPr>
            <a:lvl5pPr>
              <a:buClr>
                <a:schemeClr val="bg1"/>
              </a:buClr>
              <a:buFont typeface="Arial"/>
              <a:buChar char="•"/>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088889296"/>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llout Green">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87B237"/>
              </a:gs>
              <a:gs pos="49000">
                <a:srgbClr val="C2CD23"/>
              </a:gs>
              <a:gs pos="100000">
                <a:srgbClr val="87B237"/>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cxnSp>
        <p:nvCxnSpPr>
          <p:cNvPr id="7" name="Straight Connector 6"/>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1"/>
          </p:nvPr>
        </p:nvSpPr>
        <p:spPr>
          <a:xfrm>
            <a:off x="6019800" y="1676400"/>
            <a:ext cx="2286000" cy="498475"/>
          </a:xfrm>
        </p:spPr>
        <p:txBody>
          <a:bodyPr lIns="0">
            <a:normAutofit/>
          </a:bodyPr>
          <a:lstStyle>
            <a:lvl1pPr>
              <a:buNone/>
              <a:defRPr sz="20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a:t>Click to edit Master text styles</a:t>
            </a:r>
          </a:p>
        </p:txBody>
      </p:sp>
      <p:sp>
        <p:nvSpPr>
          <p:cNvPr id="8"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4"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5"/>
          <p:cNvSpPr>
            <a:spLocks noGrp="1"/>
          </p:cNvSpPr>
          <p:nvPr>
            <p:ph sz="quarter" idx="18"/>
          </p:nvPr>
        </p:nvSpPr>
        <p:spPr>
          <a:xfrm>
            <a:off x="6000749" y="2174875"/>
            <a:ext cx="2449513" cy="3006725"/>
          </a:xfrm>
        </p:spPr>
        <p:txBody>
          <a:bodyPr>
            <a:normAutofit/>
          </a:bodyPr>
          <a:lstStyle>
            <a:lvl1pPr marL="177800" indent="-177800">
              <a:buClr>
                <a:schemeClr val="bg1"/>
              </a:buClr>
              <a:buFont typeface="Arial"/>
              <a:buChar char="•"/>
              <a:defRPr sz="1600">
                <a:solidFill>
                  <a:schemeClr val="bg1"/>
                </a:solidFill>
              </a:defRPr>
            </a:lvl1pPr>
            <a:lvl2pPr>
              <a:buClr>
                <a:schemeClr val="bg1"/>
              </a:buClr>
              <a:buFont typeface="Arial"/>
              <a:buChar char="•"/>
              <a:defRPr sz="1600">
                <a:solidFill>
                  <a:schemeClr val="bg1"/>
                </a:solidFill>
              </a:defRPr>
            </a:lvl2pPr>
            <a:lvl3pPr>
              <a:buClr>
                <a:schemeClr val="bg1"/>
              </a:buClr>
              <a:buFont typeface="Arial"/>
              <a:buChar char="•"/>
              <a:defRPr sz="1600">
                <a:solidFill>
                  <a:schemeClr val="bg1"/>
                </a:solidFill>
              </a:defRPr>
            </a:lvl3pPr>
            <a:lvl4pPr>
              <a:buClr>
                <a:schemeClr val="bg1"/>
              </a:buClr>
              <a:buFont typeface="Arial"/>
              <a:buChar char="•"/>
              <a:defRPr sz="1600">
                <a:solidFill>
                  <a:schemeClr val="bg1"/>
                </a:solidFill>
              </a:defRPr>
            </a:lvl4pPr>
            <a:lvl5pPr>
              <a:buClr>
                <a:schemeClr val="bg1"/>
              </a:buClr>
              <a:buFont typeface="Arial"/>
              <a:buChar char="•"/>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581415126"/>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llout Pink">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67124D"/>
              </a:gs>
              <a:gs pos="49000">
                <a:srgbClr val="B51A8A"/>
              </a:gs>
              <a:gs pos="100000">
                <a:srgbClr val="67124D"/>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cxnSp>
        <p:nvCxnSpPr>
          <p:cNvPr id="7" name="Straight Connector 6"/>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1"/>
          </p:nvPr>
        </p:nvSpPr>
        <p:spPr>
          <a:xfrm>
            <a:off x="6019800" y="1676400"/>
            <a:ext cx="2286000" cy="498475"/>
          </a:xfrm>
        </p:spPr>
        <p:txBody>
          <a:bodyPr lIns="0">
            <a:normAutofit/>
          </a:bodyPr>
          <a:lstStyle>
            <a:lvl1pPr>
              <a:buNone/>
              <a:defRPr sz="20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a:t>Click to edit Master text styles</a:t>
            </a:r>
          </a:p>
        </p:txBody>
      </p:sp>
      <p:sp>
        <p:nvSpPr>
          <p:cNvPr id="8"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5"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5"/>
          <p:cNvSpPr>
            <a:spLocks noGrp="1"/>
          </p:cNvSpPr>
          <p:nvPr>
            <p:ph sz="quarter" idx="18"/>
          </p:nvPr>
        </p:nvSpPr>
        <p:spPr>
          <a:xfrm>
            <a:off x="6000749" y="2174875"/>
            <a:ext cx="2449513" cy="3006725"/>
          </a:xfrm>
        </p:spPr>
        <p:txBody>
          <a:bodyPr>
            <a:normAutofit/>
          </a:bodyPr>
          <a:lstStyle>
            <a:lvl1pPr marL="177800" indent="-177800">
              <a:buClr>
                <a:schemeClr val="bg1"/>
              </a:buClr>
              <a:buFont typeface="Arial"/>
              <a:buChar char="•"/>
              <a:defRPr sz="1600">
                <a:solidFill>
                  <a:schemeClr val="bg1"/>
                </a:solidFill>
              </a:defRPr>
            </a:lvl1pPr>
            <a:lvl2pPr>
              <a:buClr>
                <a:schemeClr val="bg1"/>
              </a:buClr>
              <a:buFont typeface="Arial"/>
              <a:buChar char="•"/>
              <a:defRPr sz="1600">
                <a:solidFill>
                  <a:schemeClr val="bg1"/>
                </a:solidFill>
              </a:defRPr>
            </a:lvl2pPr>
            <a:lvl3pPr>
              <a:buClr>
                <a:schemeClr val="bg1"/>
              </a:buClr>
              <a:buFont typeface="Arial"/>
              <a:buChar char="•"/>
              <a:defRPr sz="1600">
                <a:solidFill>
                  <a:schemeClr val="bg1"/>
                </a:solidFill>
              </a:defRPr>
            </a:lvl3pPr>
            <a:lvl4pPr>
              <a:buClr>
                <a:schemeClr val="bg1"/>
              </a:buClr>
              <a:buFont typeface="Arial"/>
              <a:buChar char="•"/>
              <a:defRPr sz="1600">
                <a:solidFill>
                  <a:schemeClr val="bg1"/>
                </a:solidFill>
              </a:defRPr>
            </a:lvl4pPr>
            <a:lvl5pPr>
              <a:buClr>
                <a:schemeClr val="bg1"/>
              </a:buClr>
              <a:buFont typeface="Arial"/>
              <a:buChar char="•"/>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510558072"/>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llout Orange">
    <p:spTree>
      <p:nvGrpSpPr>
        <p:cNvPr id="1" name=""/>
        <p:cNvGrpSpPr/>
        <p:nvPr/>
      </p:nvGrpSpPr>
      <p:grpSpPr>
        <a:xfrm>
          <a:off x="0" y="0"/>
          <a:ext cx="0" cy="0"/>
          <a:chOff x="0" y="0"/>
          <a:chExt cx="0" cy="0"/>
        </a:xfrm>
      </p:grpSpPr>
      <p:sp>
        <p:nvSpPr>
          <p:cNvPr id="6" name="Rounded Rectangle 19"/>
          <p:cNvSpPr/>
          <p:nvPr userDrawn="1"/>
        </p:nvSpPr>
        <p:spPr>
          <a:xfrm>
            <a:off x="5791200" y="1524000"/>
            <a:ext cx="2781300" cy="3657600"/>
          </a:xfrm>
          <a:prstGeom prst="roundRect">
            <a:avLst>
              <a:gd name="adj" fmla="val 1154"/>
            </a:avLst>
          </a:prstGeom>
          <a:gradFill flip="none" rotWithShape="1">
            <a:gsLst>
              <a:gs pos="0">
                <a:srgbClr val="BC8927"/>
              </a:gs>
              <a:gs pos="49000">
                <a:srgbClr val="F8981D"/>
              </a:gs>
              <a:gs pos="100000">
                <a:srgbClr val="BC8927"/>
              </a:gs>
            </a:gsLst>
            <a:lin ang="16200000" scaled="0"/>
            <a:tileRect/>
          </a:gradFill>
          <a:ln>
            <a:noFill/>
          </a:ln>
          <a:effectLst>
            <a:reflection stA="31000" endPos="10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cxnSp>
        <p:nvCxnSpPr>
          <p:cNvPr id="7" name="Straight Connector 6"/>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18" name="Text Placeholder 15"/>
          <p:cNvSpPr>
            <a:spLocks noGrp="1"/>
          </p:cNvSpPr>
          <p:nvPr>
            <p:ph type="body" sz="quarter" idx="11"/>
          </p:nvPr>
        </p:nvSpPr>
        <p:spPr>
          <a:xfrm>
            <a:off x="6019800" y="1676400"/>
            <a:ext cx="2286000" cy="498475"/>
          </a:xfrm>
        </p:spPr>
        <p:txBody>
          <a:bodyPr lIns="0">
            <a:normAutofit/>
          </a:bodyPr>
          <a:lstStyle>
            <a:lvl1pPr>
              <a:buNone/>
              <a:defRPr sz="20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a:t>Click to edit Master text styles</a:t>
            </a:r>
          </a:p>
        </p:txBody>
      </p:sp>
      <p:sp>
        <p:nvSpPr>
          <p:cNvPr id="14" name="Content Placeholder 13"/>
          <p:cNvSpPr>
            <a:spLocks noGrp="1"/>
          </p:cNvSpPr>
          <p:nvPr>
            <p:ph sz="quarter" idx="17"/>
          </p:nvPr>
        </p:nvSpPr>
        <p:spPr>
          <a:xfrm>
            <a:off x="571500" y="1534177"/>
            <a:ext cx="4610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8"/>
          </p:nvPr>
        </p:nvSpPr>
        <p:spPr>
          <a:xfrm>
            <a:off x="6000749" y="2174875"/>
            <a:ext cx="2449513" cy="3006725"/>
          </a:xfrm>
        </p:spPr>
        <p:txBody>
          <a:bodyPr>
            <a:normAutofit/>
          </a:bodyPr>
          <a:lstStyle>
            <a:lvl1pPr marL="177800" indent="-177800">
              <a:buClr>
                <a:schemeClr val="bg1"/>
              </a:buClr>
              <a:buFont typeface="Arial"/>
              <a:buChar char="•"/>
              <a:defRPr sz="1600">
                <a:solidFill>
                  <a:schemeClr val="bg1"/>
                </a:solidFill>
              </a:defRPr>
            </a:lvl1pPr>
            <a:lvl2pPr>
              <a:buClr>
                <a:schemeClr val="bg1"/>
              </a:buClr>
              <a:buFont typeface="Arial"/>
              <a:buChar char="•"/>
              <a:defRPr sz="1600">
                <a:solidFill>
                  <a:schemeClr val="bg1"/>
                </a:solidFill>
              </a:defRPr>
            </a:lvl2pPr>
            <a:lvl3pPr>
              <a:buClr>
                <a:schemeClr val="bg1"/>
              </a:buClr>
              <a:buFont typeface="Arial"/>
              <a:buChar char="•"/>
              <a:defRPr sz="1600">
                <a:solidFill>
                  <a:schemeClr val="bg1"/>
                </a:solidFill>
              </a:defRPr>
            </a:lvl3pPr>
            <a:lvl4pPr>
              <a:buClr>
                <a:schemeClr val="bg1"/>
              </a:buClr>
              <a:buFont typeface="Arial"/>
              <a:buChar char="•"/>
              <a:defRPr sz="1600">
                <a:solidFill>
                  <a:schemeClr val="bg1"/>
                </a:solidFill>
              </a:defRPr>
            </a:lvl4pPr>
            <a:lvl5pPr>
              <a:buClr>
                <a:schemeClr val="bg1"/>
              </a:buClr>
              <a:buFont typeface="Arial"/>
              <a:buChar char="•"/>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30519407"/>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3733800"/>
            <a:ext cx="8229600" cy="1143000"/>
          </a:xfrm>
          <a:prstGeom prst="rect">
            <a:avLst/>
          </a:prstGeom>
        </p:spPr>
        <p:txBody>
          <a:bodyPr rtlCol="0">
            <a:normAutofit/>
          </a:bodyPr>
          <a:lstStyle>
            <a:lvl1pPr>
              <a:defRPr>
                <a:solidFill>
                  <a:srgbClr val="2F5897"/>
                </a:solidFill>
              </a:defRPr>
            </a:lvl1pPr>
          </a:lstStyle>
          <a:p>
            <a:r>
              <a:rPr lang="en-US" dirty="0"/>
              <a:t>Click to edit Master title style</a:t>
            </a:r>
          </a:p>
        </p:txBody>
      </p:sp>
      <p:sp>
        <p:nvSpPr>
          <p:cNvPr id="4" name="Text Placeholder 8"/>
          <p:cNvSpPr>
            <a:spLocks noGrp="1"/>
          </p:cNvSpPr>
          <p:nvPr>
            <p:ph type="body" sz="quarter" idx="10"/>
          </p:nvPr>
        </p:nvSpPr>
        <p:spPr>
          <a:xfrm>
            <a:off x="609600" y="4800600"/>
            <a:ext cx="5562600" cy="914400"/>
          </a:xfrm>
          <a:prstGeom prst="rect">
            <a:avLst/>
          </a:prstGeom>
        </p:spPr>
        <p:txBody>
          <a:bodyPr/>
          <a:lstStyle>
            <a:lvl1pPr marL="0" indent="0">
              <a:defRPr sz="2000">
                <a:solidFill>
                  <a:srgbClr val="D31145"/>
                </a:solidFill>
              </a:defRPr>
            </a:lvl1pPr>
          </a:lstStyle>
          <a:p>
            <a:pPr lvl="0"/>
            <a:r>
              <a:rPr lang="en-US"/>
              <a:t>Click to edit Master text styles</a:t>
            </a:r>
          </a:p>
        </p:txBody>
      </p:sp>
      <p:sp>
        <p:nvSpPr>
          <p:cNvPr id="5" name="Text Placeholder 12"/>
          <p:cNvSpPr>
            <a:spLocks noGrp="1"/>
          </p:cNvSpPr>
          <p:nvPr>
            <p:ph type="body" sz="quarter" idx="11"/>
          </p:nvPr>
        </p:nvSpPr>
        <p:spPr>
          <a:xfrm>
            <a:off x="609600" y="5562600"/>
            <a:ext cx="5562600" cy="1295400"/>
          </a:xfrm>
          <a:prstGeom prst="rect">
            <a:avLst/>
          </a:prstGeom>
        </p:spPr>
        <p:txBody>
          <a:bodyPr>
            <a:normAutofit/>
          </a:bodyPr>
          <a:lstStyle>
            <a:lvl1pPr marL="0" indent="0">
              <a:defRPr sz="2000">
                <a:solidFill>
                  <a:srgbClr val="2F5897"/>
                </a:solidFill>
              </a:defRPr>
            </a:lvl1pPr>
          </a:lstStyle>
          <a:p>
            <a:pPr lvl="0"/>
            <a:r>
              <a:rPr lang="en-US" dirty="0"/>
              <a:t>Click to edit Master text styles</a:t>
            </a:r>
          </a:p>
        </p:txBody>
      </p:sp>
    </p:spTree>
    <p:extLst>
      <p:ext uri="{BB962C8B-B14F-4D97-AF65-F5344CB8AC3E}">
        <p14:creationId xmlns:p14="http://schemas.microsoft.com/office/powerpoint/2010/main" val="3270625952"/>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Picture Slide">
    <p:spTree>
      <p:nvGrpSpPr>
        <p:cNvPr id="1" name=""/>
        <p:cNvGrpSpPr/>
        <p:nvPr/>
      </p:nvGrpSpPr>
      <p:grpSpPr>
        <a:xfrm>
          <a:off x="0" y="0"/>
          <a:ext cx="0" cy="0"/>
          <a:chOff x="0" y="0"/>
          <a:chExt cx="0" cy="0"/>
        </a:xfrm>
      </p:grpSpPr>
      <p:sp>
        <p:nvSpPr>
          <p:cNvPr id="3" name="Picture Placeholder 5"/>
          <p:cNvSpPr>
            <a:spLocks noGrp="1"/>
          </p:cNvSpPr>
          <p:nvPr>
            <p:ph type="pic" sz="quarter" idx="10"/>
          </p:nvPr>
        </p:nvSpPr>
        <p:spPr>
          <a:xfrm>
            <a:off x="0" y="142874"/>
            <a:ext cx="9144000" cy="6581775"/>
          </a:xfrm>
          <a:prstGeom prst="rect">
            <a:avLst/>
          </a:prstGeom>
          <a:noFill/>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235747751"/>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Long Content">
    <p:spTree>
      <p:nvGrpSpPr>
        <p:cNvPr id="1" name=""/>
        <p:cNvGrpSpPr/>
        <p:nvPr/>
      </p:nvGrpSpPr>
      <p:grpSpPr>
        <a:xfrm>
          <a:off x="0" y="0"/>
          <a:ext cx="0" cy="0"/>
          <a:chOff x="0" y="0"/>
          <a:chExt cx="0" cy="0"/>
        </a:xfrm>
      </p:grpSpPr>
      <p:cxnSp>
        <p:nvCxnSpPr>
          <p:cNvPr id="5" name="Straight Connector 4"/>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7" name="Content Placeholder 13"/>
          <p:cNvSpPr>
            <a:spLocks noGrp="1"/>
          </p:cNvSpPr>
          <p:nvPr>
            <p:ph sz="quarter" idx="16"/>
          </p:nvPr>
        </p:nvSpPr>
        <p:spPr>
          <a:xfrm>
            <a:off x="571500" y="1534177"/>
            <a:ext cx="80010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1363992"/>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cxnSp>
        <p:nvCxnSpPr>
          <p:cNvPr id="5" name="Straight Connector 4"/>
          <p:cNvCxnSpPr/>
          <p:nvPr userDrawn="1"/>
        </p:nvCxnSpPr>
        <p:spPr>
          <a:xfrm>
            <a:off x="722313" y="3506788"/>
            <a:ext cx="7772400" cy="1587"/>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pic>
        <p:nvPicPr>
          <p:cNvPr id="6"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96188" y="5949950"/>
            <a:ext cx="1476375" cy="657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722313" y="3657601"/>
            <a:ext cx="7772400" cy="1500187"/>
          </a:xfrm>
          <a:prstGeom prst="rect">
            <a:avLst/>
          </a:prstGeom>
        </p:spPr>
        <p:txBody>
          <a:bodyPr>
            <a:normAutofit/>
          </a:bodyPr>
          <a:lstStyle>
            <a:lvl1pPr marL="0" indent="0">
              <a:buNone/>
              <a:defRPr sz="2400" baseline="0">
                <a:solidFill>
                  <a:srgbClr val="2F589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Text Placeholder 2"/>
          <p:cNvSpPr>
            <a:spLocks noGrp="1"/>
          </p:cNvSpPr>
          <p:nvPr>
            <p:ph type="body" idx="10"/>
          </p:nvPr>
        </p:nvSpPr>
        <p:spPr>
          <a:xfrm>
            <a:off x="683568" y="1772816"/>
            <a:ext cx="7772400" cy="1143000"/>
          </a:xfrm>
          <a:prstGeom prst="rect">
            <a:avLst/>
          </a:prstGeom>
        </p:spPr>
        <p:txBody>
          <a:bodyPr>
            <a:normAutofit/>
          </a:bodyPr>
          <a:lstStyle>
            <a:lvl1pPr marL="0" indent="0">
              <a:buNone/>
              <a:defRPr sz="50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912433580"/>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lvl2pPr>
              <a:defRPr>
                <a:solidFill>
                  <a:srgbClr val="2F5897"/>
                </a:solidFill>
              </a:defRPr>
            </a:lvl2pPr>
            <a:lvl3pPr>
              <a:defRPr>
                <a:solidFill>
                  <a:srgbClr val="2F5897"/>
                </a:solidFill>
              </a:defRPr>
            </a:lvl3pPr>
            <a:lvl4pPr>
              <a:defRPr>
                <a:solidFill>
                  <a:srgbClr val="2F5897"/>
                </a:solidFill>
              </a:defRPr>
            </a:lvl4pPr>
            <a:lvl5pP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Rectangle 4"/>
          <p:cNvSpPr>
            <a:spLocks noGrp="1" noChangeArrowheads="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GB"/>
          </a:p>
        </p:txBody>
      </p:sp>
      <p:sp>
        <p:nvSpPr>
          <p:cNvPr id="4" name="Rectangle 5"/>
          <p:cNvSpPr>
            <a:spLocks noGrp="1" noChangeArrowheads="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GB"/>
          </a:p>
        </p:txBody>
      </p:sp>
      <p:sp>
        <p:nvSpPr>
          <p:cNvPr id="5" name="Rectangle 6"/>
          <p:cNvSpPr>
            <a:spLocks noGrp="1" noChangeArrowheads="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cs typeface="Arial" panose="020B0604020202020204" pitchFamily="34" charset="0"/>
              </a:defRPr>
            </a:lvl1pPr>
          </a:lstStyle>
          <a:p>
            <a:fld id="{ECC1BE8A-1EF4-40B9-B16F-54C64B77951A}" type="slidenum">
              <a:rPr lang="en-GB" altLang="en-US"/>
              <a:pPr/>
              <a:t>‹#›</a:t>
            </a:fld>
            <a:endParaRPr lang="en-GB" altLang="en-US"/>
          </a:p>
        </p:txBody>
      </p:sp>
    </p:spTree>
    <p:extLst>
      <p:ext uri="{BB962C8B-B14F-4D97-AF65-F5344CB8AC3E}">
        <p14:creationId xmlns:p14="http://schemas.microsoft.com/office/powerpoint/2010/main" val="3198196752"/>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5DCC7B4-087D-4606-8431-DEBD8470FEA6}" type="datetimeFigureOut">
              <a:rPr lang="en-GB" altLang="en-US"/>
              <a:pPr/>
              <a:t>09/05/2017</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ＭＳ Ｐゴシック" panose="020B0600070205080204" pitchFamily="34" charset="-128"/>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C9B487F-35E0-43C0-96BE-CDBE3DB16905}" type="slidenum">
              <a:rPr lang="en-GB" altLang="en-US"/>
              <a:pPr/>
              <a:t>‹#›</a:t>
            </a:fld>
            <a:endParaRPr lang="en-GB" altLang="en-US"/>
          </a:p>
        </p:txBody>
      </p:sp>
    </p:spTree>
    <p:extLst>
      <p:ext uri="{BB962C8B-B14F-4D97-AF65-F5344CB8AC3E}">
        <p14:creationId xmlns:p14="http://schemas.microsoft.com/office/powerpoint/2010/main" val="2071562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3EB1ADE-EDBB-473C-8474-B3A85EA89C8D}" type="datetimeFigureOut">
              <a:rPr lang="en-GB" altLang="en-US"/>
              <a:pPr/>
              <a:t>09/05/2017</a:t>
            </a:fld>
            <a:endParaRPr lang="en-GB" altLang="en-US"/>
          </a:p>
        </p:txBody>
      </p:sp>
      <p:sp>
        <p:nvSpPr>
          <p:cNvPr id="5" name="Footer Placeholder 4"/>
          <p:cNvSpPr>
            <a:spLocks noGrp="1"/>
          </p:cNvSpPr>
          <p:nvPr>
            <p:ph type="ftr" sz="quarter" idx="11"/>
          </p:nvPr>
        </p:nvSpPr>
        <p:spPr>
          <a:xfrm>
            <a:off x="3124200" y="6356350"/>
            <a:ext cx="3248025"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100"/>
            </a:lvl1pPr>
          </a:lstStyle>
          <a:p>
            <a:r>
              <a:rPr lang="en-GB" altLang="en-US"/>
              <a:t>Shared under NDA Avoco Secure Ltd ©2014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9925BFB-2E02-428E-84A1-AF956C056CB1}" type="slidenum">
              <a:rPr lang="en-GB" altLang="en-US"/>
              <a:pPr/>
              <a:t>‹#›</a:t>
            </a:fld>
            <a:endParaRPr lang="en-GB" altLang="en-US"/>
          </a:p>
        </p:txBody>
      </p:sp>
    </p:spTree>
    <p:extLst>
      <p:ext uri="{BB962C8B-B14F-4D97-AF65-F5344CB8AC3E}">
        <p14:creationId xmlns:p14="http://schemas.microsoft.com/office/powerpoint/2010/main" val="2920525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669727" y="892969"/>
            <a:ext cx="7804547" cy="5072063"/>
          </a:xfrm>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228185145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cxnSp>
        <p:nvCxnSpPr>
          <p:cNvPr id="4" name="Straight Connector 3"/>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p:nvPr>
        </p:nvSpPr>
        <p:spPr>
          <a:xfrm>
            <a:off x="571500" y="228600"/>
            <a:ext cx="8001000" cy="838200"/>
          </a:xfrm>
        </p:spPr>
        <p:txBody>
          <a:bodyPr>
            <a:normAutofit/>
          </a:bodyPr>
          <a:lstStyle>
            <a:lvl1pPr>
              <a:defRPr sz="3600" baseline="0">
                <a:solidFill>
                  <a:srgbClr val="2F5897"/>
                </a:solidFill>
              </a:defRPr>
            </a:lvl1pPr>
          </a:lstStyle>
          <a:p>
            <a:r>
              <a:rPr lang="en-US" dirty="0"/>
              <a:t>Click to edit Master title style</a:t>
            </a:r>
          </a:p>
        </p:txBody>
      </p:sp>
      <p:sp>
        <p:nvSpPr>
          <p:cNvPr id="14" name="Content Placeholder 13"/>
          <p:cNvSpPr>
            <a:spLocks noGrp="1"/>
          </p:cNvSpPr>
          <p:nvPr>
            <p:ph sz="quarter" idx="16"/>
          </p:nvPr>
        </p:nvSpPr>
        <p:spPr>
          <a:xfrm>
            <a:off x="571500" y="1534177"/>
            <a:ext cx="4610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6779070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Content">
    <p:spTree>
      <p:nvGrpSpPr>
        <p:cNvPr id="1" name=""/>
        <p:cNvGrpSpPr/>
        <p:nvPr/>
      </p:nvGrpSpPr>
      <p:grpSpPr>
        <a:xfrm>
          <a:off x="0" y="0"/>
          <a:ext cx="0" cy="0"/>
          <a:chOff x="0" y="0"/>
          <a:chExt cx="0" cy="0"/>
        </a:xfrm>
      </p:grpSpPr>
      <p:cxnSp>
        <p:nvCxnSpPr>
          <p:cNvPr id="5" name="Straight Connector 4"/>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ctrTitle"/>
          </p:nvPr>
        </p:nvSpPr>
        <p:spPr>
          <a:xfrm>
            <a:off x="571500" y="228600"/>
            <a:ext cx="8001000" cy="838200"/>
          </a:xfrm>
        </p:spPr>
        <p:txBody>
          <a:bodyPr>
            <a:normAutofit/>
          </a:bodyPr>
          <a:lstStyle>
            <a:lvl1pPr>
              <a:defRPr sz="3600" baseline="0">
                <a:solidFill>
                  <a:srgbClr val="00535E"/>
                </a:solidFill>
              </a:defRPr>
            </a:lvl1pPr>
          </a:lstStyle>
          <a:p>
            <a:r>
              <a:rPr lang="en-US"/>
              <a:t>Click to edit Master title style</a:t>
            </a:r>
            <a:endParaRPr lang="en-US" dirty="0"/>
          </a:p>
        </p:txBody>
      </p:sp>
      <p:sp>
        <p:nvSpPr>
          <p:cNvPr id="7" name="Content Placeholder 13"/>
          <p:cNvSpPr>
            <a:spLocks noGrp="1"/>
          </p:cNvSpPr>
          <p:nvPr>
            <p:ph sz="quarter" idx="16"/>
          </p:nvPr>
        </p:nvSpPr>
        <p:spPr>
          <a:xfrm>
            <a:off x="571500" y="1534177"/>
            <a:ext cx="80010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035443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ng Content Sub Title">
    <p:spTree>
      <p:nvGrpSpPr>
        <p:cNvPr id="1" name=""/>
        <p:cNvGrpSpPr/>
        <p:nvPr/>
      </p:nvGrpSpPr>
      <p:grpSpPr>
        <a:xfrm>
          <a:off x="0" y="0"/>
          <a:ext cx="0" cy="0"/>
          <a:chOff x="0" y="0"/>
          <a:chExt cx="0" cy="0"/>
        </a:xfrm>
      </p:grpSpPr>
      <p:cxnSp>
        <p:nvCxnSpPr>
          <p:cNvPr id="5" name="Straight Connector 4"/>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ctrTitle"/>
          </p:nvPr>
        </p:nvSpPr>
        <p:spPr>
          <a:xfrm>
            <a:off x="571500" y="228600"/>
            <a:ext cx="8001000" cy="838200"/>
          </a:xfrm>
        </p:spPr>
        <p:txBody>
          <a:bodyPr>
            <a:normAutofit/>
          </a:bodyPr>
          <a:lstStyle>
            <a:lvl1pPr>
              <a:defRPr sz="3600" baseline="0">
                <a:solidFill>
                  <a:srgbClr val="2F5897"/>
                </a:solidFill>
              </a:defRPr>
            </a:lvl1pPr>
          </a:lstStyle>
          <a:p>
            <a:r>
              <a:rPr lang="en-US" dirty="0"/>
              <a:t>Click to edit Master title style</a:t>
            </a:r>
          </a:p>
        </p:txBody>
      </p:sp>
      <p:sp>
        <p:nvSpPr>
          <p:cNvPr id="15" name="Text Placeholder 13"/>
          <p:cNvSpPr>
            <a:spLocks noGrp="1"/>
          </p:cNvSpPr>
          <p:nvPr>
            <p:ph type="body" sz="quarter" idx="15"/>
          </p:nvPr>
        </p:nvSpPr>
        <p:spPr>
          <a:xfrm>
            <a:off x="571500" y="1533872"/>
            <a:ext cx="7960940" cy="675928"/>
          </a:xfrm>
        </p:spPr>
        <p:txBody>
          <a:bodyPr>
            <a:normAutofit/>
          </a:bodyPr>
          <a:lstStyle>
            <a:lvl1pPr marL="0" indent="0">
              <a:buClr>
                <a:srgbClr val="D31145"/>
              </a:buClr>
              <a:buFontTx/>
              <a:buNone/>
              <a:defRPr sz="2000">
                <a:solidFill>
                  <a:srgbClr val="2F5897"/>
                </a:solidFill>
              </a:defRPr>
            </a:lvl1pPr>
            <a:lvl2pPr marL="800100" indent="-342900">
              <a:buClr>
                <a:srgbClr val="D31145"/>
              </a:buClr>
              <a:buFontTx/>
              <a:buNone/>
              <a:defRPr>
                <a:solidFill>
                  <a:srgbClr val="00535E"/>
                </a:solidFill>
              </a:defRPr>
            </a:lvl2pPr>
            <a:lvl3pPr marL="1257300" indent="-342900">
              <a:buClr>
                <a:srgbClr val="D31145"/>
              </a:buClr>
              <a:buFontTx/>
              <a:buNone/>
              <a:defRPr>
                <a:solidFill>
                  <a:srgbClr val="00535E"/>
                </a:solidFill>
              </a:defRPr>
            </a:lvl3pPr>
            <a:lvl4pPr marL="1714500" indent="-342900">
              <a:buClr>
                <a:srgbClr val="D31145"/>
              </a:buClr>
              <a:buFontTx/>
              <a:buNone/>
              <a:defRPr>
                <a:solidFill>
                  <a:srgbClr val="00535E"/>
                </a:solidFill>
              </a:defRPr>
            </a:lvl4pPr>
            <a:lvl5pPr marL="2171700" indent="-342900">
              <a:buClr>
                <a:srgbClr val="D31145"/>
              </a:buClr>
              <a:buFontTx/>
              <a:buNone/>
              <a:defRPr>
                <a:solidFill>
                  <a:srgbClr val="00535E"/>
                </a:solidFill>
              </a:defRPr>
            </a:lvl5pPr>
          </a:lstStyle>
          <a:p>
            <a:pPr lvl="0"/>
            <a:r>
              <a:rPr lang="en-US" dirty="0"/>
              <a:t>Click to edit Master text styles</a:t>
            </a:r>
          </a:p>
        </p:txBody>
      </p:sp>
      <p:sp>
        <p:nvSpPr>
          <p:cNvPr id="8" name="Content Placeholder 13"/>
          <p:cNvSpPr>
            <a:spLocks noGrp="1"/>
          </p:cNvSpPr>
          <p:nvPr>
            <p:ph sz="quarter" idx="16"/>
          </p:nvPr>
        </p:nvSpPr>
        <p:spPr>
          <a:xfrm>
            <a:off x="571500" y="2362200"/>
            <a:ext cx="7960940" cy="3962400"/>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0126527"/>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ctrTitle"/>
          </p:nvPr>
        </p:nvSpPr>
        <p:spPr>
          <a:xfrm>
            <a:off x="571500" y="228600"/>
            <a:ext cx="8001000" cy="838200"/>
          </a:xfrm>
        </p:spPr>
        <p:txBody>
          <a:bodyPr>
            <a:normAutofit/>
          </a:bodyPr>
          <a:lstStyle>
            <a:lvl1pPr>
              <a:defRPr sz="3600" baseline="0">
                <a:solidFill>
                  <a:srgbClr val="2F5897"/>
                </a:solidFill>
              </a:defRPr>
            </a:lvl1pPr>
          </a:lstStyle>
          <a:p>
            <a:r>
              <a:rPr lang="en-US" dirty="0"/>
              <a:t>Click to edit Master title style</a:t>
            </a:r>
          </a:p>
        </p:txBody>
      </p:sp>
      <p:sp>
        <p:nvSpPr>
          <p:cNvPr id="9" name="Content Placeholder 13"/>
          <p:cNvSpPr>
            <a:spLocks noGrp="1"/>
          </p:cNvSpPr>
          <p:nvPr>
            <p:ph sz="quarter" idx="17"/>
          </p:nvPr>
        </p:nvSpPr>
        <p:spPr>
          <a:xfrm>
            <a:off x="571500" y="1534177"/>
            <a:ext cx="3848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3"/>
          <p:cNvSpPr>
            <a:spLocks noGrp="1"/>
          </p:cNvSpPr>
          <p:nvPr>
            <p:ph sz="quarter" idx="18"/>
          </p:nvPr>
        </p:nvSpPr>
        <p:spPr>
          <a:xfrm>
            <a:off x="4724400" y="1534177"/>
            <a:ext cx="3848100" cy="4344988"/>
          </a:xfrm>
        </p:spPr>
        <p:txBody>
          <a:bodyPr/>
          <a:lstStyle>
            <a:lvl1pPr marL="266700" indent="-266700">
              <a:buClr>
                <a:srgbClr val="D31145"/>
              </a:buClr>
              <a:buFont typeface="Arial"/>
              <a:buChar char="•"/>
              <a:defRPr sz="2000"/>
            </a:lvl1pPr>
            <a:lvl2pPr>
              <a:buClr>
                <a:srgbClr val="D31145"/>
              </a:buClr>
              <a:buFont typeface="Arial"/>
              <a:buChar char="•"/>
              <a:defRPr>
                <a:solidFill>
                  <a:srgbClr val="2F5897"/>
                </a:solidFill>
              </a:defRPr>
            </a:lvl2pPr>
            <a:lvl3pPr>
              <a:buClr>
                <a:srgbClr val="D31145"/>
              </a:buClr>
              <a:buFont typeface="Arial"/>
              <a:buChar char="•"/>
              <a:defRPr>
                <a:solidFill>
                  <a:srgbClr val="2F5897"/>
                </a:solidFill>
              </a:defRPr>
            </a:lvl3pPr>
            <a:lvl4pPr>
              <a:buClr>
                <a:srgbClr val="D31145"/>
              </a:buClr>
              <a:buFont typeface="Arial"/>
              <a:buChar char="•"/>
              <a:defRPr>
                <a:solidFill>
                  <a:srgbClr val="2F5897"/>
                </a:solidFill>
              </a:defRPr>
            </a:lvl4pPr>
            <a:lvl5pPr>
              <a:buClr>
                <a:srgbClr val="D31145"/>
              </a:buClr>
              <a:buFont typeface="Arial"/>
              <a:buChar char="•"/>
              <a:defRPr>
                <a:solidFill>
                  <a:srgbClr val="2F589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19521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533400" y="1219200"/>
            <a:ext cx="8229600" cy="1588"/>
          </a:xfrm>
          <a:prstGeom prst="line">
            <a:avLst/>
          </a:prstGeom>
          <a:ln>
            <a:solidFill>
              <a:srgbClr val="A6B4AC"/>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ctrTitle"/>
          </p:nvPr>
        </p:nvSpPr>
        <p:spPr>
          <a:xfrm>
            <a:off x="571500" y="228600"/>
            <a:ext cx="8001000" cy="838200"/>
          </a:xfrm>
        </p:spPr>
        <p:txBody>
          <a:bodyPr>
            <a:normAutofit/>
          </a:bodyPr>
          <a:lstStyle>
            <a:lvl1pPr>
              <a:defRPr sz="3600" baseline="0">
                <a:solidFill>
                  <a:srgbClr val="2F5897"/>
                </a:solidFill>
              </a:defRPr>
            </a:lvl1pPr>
          </a:lstStyle>
          <a:p>
            <a:r>
              <a:rPr lang="en-US" dirty="0"/>
              <a:t>Click to edit Master title style</a:t>
            </a:r>
          </a:p>
        </p:txBody>
      </p:sp>
    </p:spTree>
    <p:extLst>
      <p:ext uri="{BB962C8B-B14F-4D97-AF65-F5344CB8AC3E}">
        <p14:creationId xmlns:p14="http://schemas.microsoft.com/office/powerpoint/2010/main" val="403197301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3" name="Picture Placeholder 5"/>
          <p:cNvSpPr>
            <a:spLocks noGrp="1"/>
          </p:cNvSpPr>
          <p:nvPr>
            <p:ph type="pic" sz="quarter" idx="10"/>
          </p:nvPr>
        </p:nvSpPr>
        <p:spPr>
          <a:xfrm>
            <a:off x="0" y="142874"/>
            <a:ext cx="9144000" cy="6581775"/>
          </a:xfrm>
          <a:prstGeom prst="rect">
            <a:avLst/>
          </a:prstGeom>
          <a:noFill/>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133647398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131956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9750" y="692150"/>
            <a:ext cx="822960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334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a:t>
            </a:r>
            <a:endParaRPr lang="en-US" altLang="en-US"/>
          </a:p>
        </p:txBody>
      </p:sp>
      <p:sp>
        <p:nvSpPr>
          <p:cNvPr id="22" name="Rectangle 21"/>
          <p:cNvSpPr/>
          <p:nvPr userDrawn="1"/>
        </p:nvSpPr>
        <p:spPr>
          <a:xfrm>
            <a:off x="1187450" y="0"/>
            <a:ext cx="1079500"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Rectangle 22"/>
          <p:cNvSpPr/>
          <p:nvPr userDrawn="1"/>
        </p:nvSpPr>
        <p:spPr>
          <a:xfrm>
            <a:off x="-36513" y="0"/>
            <a:ext cx="1152526" cy="16192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4" name="Rectangle 23"/>
          <p:cNvSpPr/>
          <p:nvPr userDrawn="1"/>
        </p:nvSpPr>
        <p:spPr>
          <a:xfrm>
            <a:off x="2339975" y="0"/>
            <a:ext cx="1079500"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Rectangle 24"/>
          <p:cNvSpPr/>
          <p:nvPr userDrawn="1"/>
        </p:nvSpPr>
        <p:spPr>
          <a:xfrm>
            <a:off x="6948488" y="0"/>
            <a:ext cx="1079500"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7" name="Rectangle 26"/>
          <p:cNvSpPr/>
          <p:nvPr userDrawn="1"/>
        </p:nvSpPr>
        <p:spPr>
          <a:xfrm>
            <a:off x="3492500" y="0"/>
            <a:ext cx="1079500"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8" name="Rectangle 27"/>
          <p:cNvSpPr/>
          <p:nvPr userDrawn="1"/>
        </p:nvSpPr>
        <p:spPr>
          <a:xfrm>
            <a:off x="4643438" y="0"/>
            <a:ext cx="1081087"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9" name="Rectangle 28"/>
          <p:cNvSpPr/>
          <p:nvPr userDrawn="1"/>
        </p:nvSpPr>
        <p:spPr>
          <a:xfrm>
            <a:off x="5795963" y="0"/>
            <a:ext cx="1079500"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0" name="Rectangle 29"/>
          <p:cNvSpPr/>
          <p:nvPr userDrawn="1"/>
        </p:nvSpPr>
        <p:spPr>
          <a:xfrm>
            <a:off x="8101013" y="0"/>
            <a:ext cx="1079500"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 name="Rectangle 30"/>
          <p:cNvSpPr/>
          <p:nvPr userDrawn="1"/>
        </p:nvSpPr>
        <p:spPr>
          <a:xfrm>
            <a:off x="2339975" y="6723063"/>
            <a:ext cx="1079500"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3" name="Rectangle 32"/>
          <p:cNvSpPr/>
          <p:nvPr userDrawn="1"/>
        </p:nvSpPr>
        <p:spPr>
          <a:xfrm>
            <a:off x="3492500" y="6723063"/>
            <a:ext cx="1079500"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Rectangle 33"/>
          <p:cNvSpPr/>
          <p:nvPr userDrawn="1"/>
        </p:nvSpPr>
        <p:spPr>
          <a:xfrm>
            <a:off x="1187450" y="6723063"/>
            <a:ext cx="1079500"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5" name="Rectangle 34"/>
          <p:cNvSpPr/>
          <p:nvPr userDrawn="1"/>
        </p:nvSpPr>
        <p:spPr>
          <a:xfrm>
            <a:off x="6948488" y="6723063"/>
            <a:ext cx="1079500"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angle 35"/>
          <p:cNvSpPr/>
          <p:nvPr userDrawn="1"/>
        </p:nvSpPr>
        <p:spPr>
          <a:xfrm>
            <a:off x="4643438" y="6723063"/>
            <a:ext cx="1081087"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ectangle 36"/>
          <p:cNvSpPr/>
          <p:nvPr userDrawn="1"/>
        </p:nvSpPr>
        <p:spPr>
          <a:xfrm>
            <a:off x="5795963" y="6723063"/>
            <a:ext cx="1079500"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8" name="Rectangle 37"/>
          <p:cNvSpPr/>
          <p:nvPr userDrawn="1"/>
        </p:nvSpPr>
        <p:spPr>
          <a:xfrm>
            <a:off x="8101013" y="6723063"/>
            <a:ext cx="1079500" cy="161925"/>
          </a:xfrm>
          <a:prstGeom prst="rect">
            <a:avLst/>
          </a:prstGeom>
          <a:solidFill>
            <a:srgbClr val="2F589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9" name="Rectangle 38"/>
          <p:cNvSpPr/>
          <p:nvPr userDrawn="1"/>
        </p:nvSpPr>
        <p:spPr>
          <a:xfrm>
            <a:off x="-31750" y="6723063"/>
            <a:ext cx="1150938" cy="161925"/>
          </a:xfrm>
          <a:prstGeom prst="rect">
            <a:avLst/>
          </a:prstGeom>
          <a:solidFill>
            <a:srgbClr val="DA18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5935" r:id="rId1"/>
    <p:sldLayoutId id="2147485940" r:id="rId2"/>
    <p:sldLayoutId id="2147485941" r:id="rId3"/>
    <p:sldLayoutId id="2147485942" r:id="rId4"/>
    <p:sldLayoutId id="2147485943" r:id="rId5"/>
    <p:sldLayoutId id="2147485944" r:id="rId6"/>
    <p:sldLayoutId id="2147485945" r:id="rId7"/>
    <p:sldLayoutId id="2147485936" r:id="rId8"/>
    <p:sldLayoutId id="2147485937" r:id="rId9"/>
    <p:sldLayoutId id="2147485946" r:id="rId10"/>
    <p:sldLayoutId id="2147485947" r:id="rId11"/>
    <p:sldLayoutId id="2147485948" r:id="rId12"/>
    <p:sldLayoutId id="2147485949" r:id="rId13"/>
    <p:sldLayoutId id="2147485950" r:id="rId14"/>
    <p:sldLayoutId id="2147485951" r:id="rId15"/>
    <p:sldLayoutId id="2147485952" r:id="rId16"/>
    <p:sldLayoutId id="2147485938" r:id="rId17"/>
    <p:sldLayoutId id="2147485939" r:id="rId18"/>
    <p:sldLayoutId id="2147485953" r:id="rId19"/>
    <p:sldLayoutId id="2147485954" r:id="rId20"/>
    <p:sldLayoutId id="2147485955" r:id="rId21"/>
    <p:sldLayoutId id="2147485956" r:id="rId22"/>
    <p:sldLayoutId id="2147485957" r:id="rId23"/>
  </p:sldLayoutIdLst>
  <p:transition>
    <p:fade thruBlk="1"/>
  </p:transition>
  <p:txStyles>
    <p:titleStyle>
      <a:lvl1pPr algn="l" defTabSz="457200" rtl="0" eaLnBrk="0" fontAlgn="base" hangingPunct="0">
        <a:spcBef>
          <a:spcPct val="0"/>
        </a:spcBef>
        <a:spcAft>
          <a:spcPct val="0"/>
        </a:spcAft>
        <a:defRPr sz="3600" kern="1200">
          <a:solidFill>
            <a:srgbClr val="2F5897"/>
          </a:solidFill>
          <a:latin typeface="+mj-lt"/>
          <a:ea typeface="MS PGothic" panose="020B0600070205080204" pitchFamily="34" charset="-128"/>
          <a:cs typeface="MS PGothic" charset="0"/>
        </a:defRPr>
      </a:lvl1pPr>
      <a:lvl2pPr algn="l" defTabSz="457200" rtl="0" eaLnBrk="0" fontAlgn="base" hangingPunct="0">
        <a:spcBef>
          <a:spcPct val="0"/>
        </a:spcBef>
        <a:spcAft>
          <a:spcPct val="0"/>
        </a:spcAft>
        <a:defRPr sz="3600">
          <a:solidFill>
            <a:srgbClr val="2F5897"/>
          </a:solidFill>
          <a:latin typeface="Calibri" pitchFamily="34" charset="0"/>
          <a:ea typeface="MS PGothic" panose="020B0600070205080204" pitchFamily="34" charset="-128"/>
          <a:cs typeface="MS PGothic" charset="0"/>
        </a:defRPr>
      </a:lvl2pPr>
      <a:lvl3pPr algn="l" defTabSz="457200" rtl="0" eaLnBrk="0" fontAlgn="base" hangingPunct="0">
        <a:spcBef>
          <a:spcPct val="0"/>
        </a:spcBef>
        <a:spcAft>
          <a:spcPct val="0"/>
        </a:spcAft>
        <a:defRPr sz="3600">
          <a:solidFill>
            <a:srgbClr val="2F5897"/>
          </a:solidFill>
          <a:latin typeface="Calibri" pitchFamily="34" charset="0"/>
          <a:ea typeface="MS PGothic" panose="020B0600070205080204" pitchFamily="34" charset="-128"/>
          <a:cs typeface="MS PGothic" charset="0"/>
        </a:defRPr>
      </a:lvl3pPr>
      <a:lvl4pPr algn="l" defTabSz="457200" rtl="0" eaLnBrk="0" fontAlgn="base" hangingPunct="0">
        <a:spcBef>
          <a:spcPct val="0"/>
        </a:spcBef>
        <a:spcAft>
          <a:spcPct val="0"/>
        </a:spcAft>
        <a:defRPr sz="3600">
          <a:solidFill>
            <a:srgbClr val="2F5897"/>
          </a:solidFill>
          <a:latin typeface="Calibri" pitchFamily="34" charset="0"/>
          <a:ea typeface="MS PGothic" panose="020B0600070205080204" pitchFamily="34" charset="-128"/>
          <a:cs typeface="MS PGothic" charset="0"/>
        </a:defRPr>
      </a:lvl4pPr>
      <a:lvl5pPr algn="l" defTabSz="457200" rtl="0" eaLnBrk="0" fontAlgn="base" hangingPunct="0">
        <a:spcBef>
          <a:spcPct val="0"/>
        </a:spcBef>
        <a:spcAft>
          <a:spcPct val="0"/>
        </a:spcAft>
        <a:defRPr sz="3600">
          <a:solidFill>
            <a:srgbClr val="2F5897"/>
          </a:solidFill>
          <a:latin typeface="Calibri" pitchFamily="34" charset="0"/>
          <a:ea typeface="MS PGothic" panose="020B0600070205080204" pitchFamily="34" charset="-128"/>
          <a:cs typeface="MS PGothic" charset="0"/>
        </a:defRPr>
      </a:lvl5pPr>
      <a:lvl6pPr marL="457200" algn="l" defTabSz="457200" rtl="0" fontAlgn="base">
        <a:spcBef>
          <a:spcPct val="0"/>
        </a:spcBef>
        <a:spcAft>
          <a:spcPct val="0"/>
        </a:spcAft>
        <a:defRPr sz="3600">
          <a:solidFill>
            <a:srgbClr val="00535E"/>
          </a:solidFill>
          <a:latin typeface="Calibri" pitchFamily="34" charset="0"/>
        </a:defRPr>
      </a:lvl6pPr>
      <a:lvl7pPr marL="914400" algn="l" defTabSz="457200" rtl="0" fontAlgn="base">
        <a:spcBef>
          <a:spcPct val="0"/>
        </a:spcBef>
        <a:spcAft>
          <a:spcPct val="0"/>
        </a:spcAft>
        <a:defRPr sz="3600">
          <a:solidFill>
            <a:srgbClr val="00535E"/>
          </a:solidFill>
          <a:latin typeface="Calibri" pitchFamily="34" charset="0"/>
        </a:defRPr>
      </a:lvl7pPr>
      <a:lvl8pPr marL="1371600" algn="l" defTabSz="457200" rtl="0" fontAlgn="base">
        <a:spcBef>
          <a:spcPct val="0"/>
        </a:spcBef>
        <a:spcAft>
          <a:spcPct val="0"/>
        </a:spcAft>
        <a:defRPr sz="3600">
          <a:solidFill>
            <a:srgbClr val="00535E"/>
          </a:solidFill>
          <a:latin typeface="Calibri" pitchFamily="34" charset="0"/>
        </a:defRPr>
      </a:lvl8pPr>
      <a:lvl9pPr marL="1828800" algn="l" defTabSz="457200" rtl="0" fontAlgn="base">
        <a:spcBef>
          <a:spcPct val="0"/>
        </a:spcBef>
        <a:spcAft>
          <a:spcPct val="0"/>
        </a:spcAft>
        <a:defRPr sz="3600">
          <a:solidFill>
            <a:srgbClr val="00535E"/>
          </a:solidFill>
          <a:latin typeface="Calibri" pitchFamily="34" charset="0"/>
        </a:defRPr>
      </a:lvl9pPr>
    </p:titleStyle>
    <p:bodyStyle>
      <a:lvl1pPr marL="342900" indent="-342900" algn="l" defTabSz="457200" rtl="0" eaLnBrk="0" fontAlgn="base" hangingPunct="0">
        <a:spcBef>
          <a:spcPct val="20000"/>
        </a:spcBef>
        <a:spcAft>
          <a:spcPct val="0"/>
        </a:spcAft>
        <a:buClr>
          <a:srgbClr val="B10634"/>
        </a:buClr>
        <a:defRPr sz="2400" kern="1200">
          <a:solidFill>
            <a:srgbClr val="2F5897"/>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Clr>
          <a:srgbClr val="B10634"/>
        </a:buClr>
        <a:defRPr sz="1600" kern="1200">
          <a:solidFill>
            <a:srgbClr val="00535E"/>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Clr>
          <a:srgbClr val="B10634"/>
        </a:buClr>
        <a:defRPr sz="1600" kern="1200">
          <a:solidFill>
            <a:srgbClr val="00535E"/>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Clr>
          <a:srgbClr val="B10634"/>
        </a:buClr>
        <a:defRPr sz="1600" kern="1200">
          <a:solidFill>
            <a:srgbClr val="00535E"/>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Clr>
          <a:srgbClr val="B10634"/>
        </a:buClr>
        <a:defRPr sz="1600" kern="1200">
          <a:solidFill>
            <a:srgbClr val="00535E"/>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hyperlink" Target="mailto:sandy.porter@avocosecure.com" TargetMode="External"/><Relationship Id="rId2" Type="http://schemas.openxmlformats.org/officeDocument/2006/relationships/hyperlink" Target="http://www.avocoidentit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a:xfrm>
            <a:off x="722313" y="5775325"/>
            <a:ext cx="7772400" cy="606425"/>
          </a:xfrm>
        </p:spPr>
        <p:txBody>
          <a:bodyPr/>
          <a:lstStyle/>
          <a:p>
            <a:r>
              <a:rPr lang="en-GB" altLang="en-US" sz="2000" b="0" cap="none"/>
              <a:t>Sandy Porter - Strategy Director Avoco Secure</a:t>
            </a:r>
            <a:br>
              <a:rPr lang="en-GB" altLang="en-US" sz="2000" b="0" cap="none"/>
            </a:br>
            <a:endParaRPr lang="en-GB" altLang="en-US" sz="2000" b="0" cap="none"/>
          </a:p>
        </p:txBody>
      </p:sp>
      <p:sp>
        <p:nvSpPr>
          <p:cNvPr id="20482" name="Text Placeholder 4"/>
          <p:cNvSpPr>
            <a:spLocks noGrp="1"/>
          </p:cNvSpPr>
          <p:nvPr>
            <p:ph type="body" idx="1"/>
          </p:nvPr>
        </p:nvSpPr>
        <p:spPr>
          <a:xfrm>
            <a:off x="470772" y="1196752"/>
            <a:ext cx="7489825" cy="3978826"/>
          </a:xfrm>
        </p:spPr>
        <p:txBody>
          <a:bodyPr/>
          <a:lstStyle/>
          <a:p>
            <a:r>
              <a:rPr lang="en-GB" altLang="en-US" sz="4400" dirty="0">
                <a:solidFill>
                  <a:srgbClr val="FF0000"/>
                </a:solidFill>
              </a:rPr>
              <a:t>Postcard from London</a:t>
            </a:r>
          </a:p>
          <a:p>
            <a:endParaRPr lang="en-GB" altLang="en-US" sz="2800" dirty="0">
              <a:solidFill>
                <a:srgbClr val="42568D"/>
              </a:solidFill>
            </a:endParaRPr>
          </a:p>
          <a:p>
            <a:r>
              <a:rPr lang="en-GB" altLang="en-US" sz="2800" dirty="0">
                <a:solidFill>
                  <a:srgbClr val="42568D"/>
                </a:solidFill>
              </a:rPr>
              <a:t>Achieving Substantial and/or High Assurance Consumer Identity is the </a:t>
            </a:r>
            <a:r>
              <a:rPr lang="en-GB" altLang="en-US" sz="2800" i="1" dirty="0">
                <a:solidFill>
                  <a:srgbClr val="42568D"/>
                </a:solidFill>
              </a:rPr>
              <a:t>trusted</a:t>
            </a:r>
            <a:r>
              <a:rPr lang="en-GB" altLang="en-US" sz="2800" dirty="0">
                <a:solidFill>
                  <a:srgbClr val="42568D"/>
                </a:solidFill>
              </a:rPr>
              <a:t> delivery layer for Digital Services</a:t>
            </a:r>
          </a:p>
          <a:p>
            <a:endParaRPr lang="en-GB" altLang="en-US" sz="2800" dirty="0">
              <a:solidFill>
                <a:srgbClr val="42568D"/>
              </a:solidFill>
            </a:endParaRPr>
          </a:p>
          <a:p>
            <a:r>
              <a:rPr lang="en-GB" altLang="en-US" sz="4400" dirty="0">
                <a:solidFill>
                  <a:srgbClr val="FF0000"/>
                </a:solidFill>
              </a:rPr>
              <a:t>Use cases</a:t>
            </a:r>
          </a:p>
        </p:txBody>
      </p:sp>
      <p:sp>
        <p:nvSpPr>
          <p:cNvPr id="20483" name="TextBox 7"/>
          <p:cNvSpPr txBox="1">
            <a:spLocks noChangeArrowheads="1"/>
          </p:cNvSpPr>
          <p:nvPr/>
        </p:nvSpPr>
        <p:spPr bwMode="auto">
          <a:xfrm>
            <a:off x="7092950" y="5949950"/>
            <a:ext cx="1800225"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lvl="1" eaLnBrk="1" hangingPunct="1"/>
            <a:r>
              <a:rPr lang="en-GB" altLang="en-US" sz="1000">
                <a:solidFill>
                  <a:srgbClr val="376092"/>
                </a:solidFill>
              </a:rPr>
              <a:t>© Avoco Secure 2017 </a:t>
            </a:r>
          </a:p>
          <a:p>
            <a:pPr marL="0" lvl="1" eaLnBrk="1" hangingPunct="1"/>
            <a:r>
              <a:rPr lang="en-GB" altLang="en-US" sz="1000">
                <a:solidFill>
                  <a:srgbClr val="376092"/>
                </a:solidFill>
              </a:rPr>
              <a:t> All Rights Reserved</a:t>
            </a:r>
          </a:p>
          <a:p>
            <a:pPr marL="0" lvl="1" eaLnBrk="1" hangingPunct="1"/>
            <a:endParaRPr lang="en-GB" altLang="en-US" sz="1000">
              <a:solidFill>
                <a:srgbClr val="376092"/>
              </a:solidFill>
            </a:endParaRPr>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620713"/>
            <a:ext cx="1525588" cy="68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539750" y="260350"/>
            <a:ext cx="8229600" cy="866775"/>
          </a:xfrm>
        </p:spPr>
        <p:txBody>
          <a:bodyPr/>
          <a:lstStyle/>
          <a:p>
            <a:r>
              <a:rPr lang="en-GB" altLang="en-US" sz="3200"/>
              <a:t>Consumer High Assurance Identity</a:t>
            </a:r>
          </a:p>
        </p:txBody>
      </p:sp>
      <p:sp>
        <p:nvSpPr>
          <p:cNvPr id="29698" name="Content Placeholder 2"/>
          <p:cNvSpPr>
            <a:spLocks noGrp="1"/>
          </p:cNvSpPr>
          <p:nvPr>
            <p:ph idx="4294967295"/>
          </p:nvPr>
        </p:nvSpPr>
        <p:spPr>
          <a:xfrm>
            <a:off x="457200" y="1125538"/>
            <a:ext cx="8229600" cy="4524375"/>
          </a:xfrm>
        </p:spPr>
        <p:txBody>
          <a:bodyPr/>
          <a:lstStyle/>
          <a:p>
            <a:pPr>
              <a:buFontTx/>
              <a:buChar char="•"/>
            </a:pPr>
            <a:r>
              <a:rPr lang="en-US" altLang="en-US" sz="2000"/>
              <a:t>Creating persistent identities, that are validated or uplifted to the right trust levels for commerce, is key to services like online banking, insurance, legal</a:t>
            </a:r>
            <a:r>
              <a:rPr lang="is-IS" altLang="en-US" sz="2000"/>
              <a:t>…</a:t>
            </a:r>
            <a:endParaRPr lang="en-US" altLang="en-US" sz="2000"/>
          </a:p>
          <a:p>
            <a:pPr>
              <a:buFontTx/>
              <a:buChar char="•"/>
            </a:pPr>
            <a:endParaRPr lang="en-US" altLang="en-US" sz="2000"/>
          </a:p>
          <a:p>
            <a:pPr lvl="1">
              <a:buFont typeface="Arial" panose="020B0604020202020204" pitchFamily="34" charset="0"/>
              <a:buChar char="•"/>
            </a:pPr>
            <a:r>
              <a:rPr lang="en-US" altLang="en-US" sz="1800">
                <a:solidFill>
                  <a:srgbClr val="2F5897"/>
                </a:solidFill>
              </a:rPr>
              <a:t>Right level, to the right service, at the right time: ‘Flexible Assurance’</a:t>
            </a:r>
          </a:p>
          <a:p>
            <a:pPr lvl="1">
              <a:buFont typeface="Arial" panose="020B0604020202020204" pitchFamily="34" charset="0"/>
              <a:buChar char="•"/>
            </a:pPr>
            <a:endParaRPr lang="en-US" altLang="en-US">
              <a:solidFill>
                <a:srgbClr val="2F5897"/>
              </a:solidFill>
            </a:endParaRPr>
          </a:p>
          <a:p>
            <a:pPr lvl="1">
              <a:buFont typeface="Arial" panose="020B0604020202020204" pitchFamily="34" charset="0"/>
              <a:buChar char="•"/>
            </a:pPr>
            <a:r>
              <a:rPr lang="en-US" altLang="en-US" sz="2000">
                <a:solidFill>
                  <a:srgbClr val="2F5897"/>
                </a:solidFill>
              </a:rPr>
              <a:t>This is meet by building relationships that deliver 'Identity with Assurance' as well as offering Data and Services Brokers, and Personal Data Management. </a:t>
            </a:r>
          </a:p>
          <a:p>
            <a:pPr lvl="1"/>
            <a:endParaRPr lang="en-US" altLang="en-US" sz="2000">
              <a:solidFill>
                <a:srgbClr val="2F5897"/>
              </a:solidFill>
            </a:endParaRPr>
          </a:p>
          <a:p>
            <a:pPr marL="742950" lvl="2" indent="-342900">
              <a:buFontTx/>
              <a:buChar char="•"/>
            </a:pPr>
            <a:r>
              <a:rPr lang="en-US" altLang="en-US" sz="1800">
                <a:solidFill>
                  <a:srgbClr val="2F5897"/>
                </a:solidFill>
              </a:rPr>
              <a:t>Examples being, payments, age verification, passports, and data in accounts like Amazon, PayPal etc.. </a:t>
            </a:r>
          </a:p>
          <a:p>
            <a:pPr marL="742950" lvl="2" indent="-342900">
              <a:buFontTx/>
              <a:buChar char="•"/>
            </a:pPr>
            <a:r>
              <a:rPr lang="en-US" altLang="en-US" sz="1800">
                <a:solidFill>
                  <a:srgbClr val="2F5897"/>
                </a:solidFill>
              </a:rPr>
              <a:t>New dynamic authentication options linking device Id, location awareness, IOT etc</a:t>
            </a:r>
            <a:r>
              <a:rPr lang="is-IS" altLang="en-US" sz="1800">
                <a:solidFill>
                  <a:srgbClr val="2F5897"/>
                </a:solidFill>
              </a:rPr>
              <a:t>…</a:t>
            </a:r>
            <a:endParaRPr lang="en-US" altLang="en-US" sz="1800">
              <a:solidFill>
                <a:srgbClr val="2F5897"/>
              </a:solidFill>
            </a:endParaRPr>
          </a:p>
          <a:p>
            <a:endParaRPr lang="en-US" altLang="en-US" sz="2000">
              <a:solidFill>
                <a:schemeClr val="tx2"/>
              </a:solidFill>
              <a:cs typeface="Arial" panose="020B0604020202020204" pitchFamily="34" charset="0"/>
            </a:endParaRPr>
          </a:p>
          <a:p>
            <a:pPr marL="742950" lvl="2" indent="-342900"/>
            <a:endParaRPr lang="en-US" altLang="en-US" sz="2000"/>
          </a:p>
          <a:p>
            <a:endParaRPr lang="en-US" altLang="en-US"/>
          </a:p>
        </p:txBody>
      </p:sp>
    </p:spTree>
    <p:extLst>
      <p:ext uri="{BB962C8B-B14F-4D97-AF65-F5344CB8AC3E}">
        <p14:creationId xmlns:p14="http://schemas.microsoft.com/office/powerpoint/2010/main" val="627048519"/>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9750" y="188913"/>
            <a:ext cx="8229600" cy="866775"/>
          </a:xfrm>
        </p:spPr>
        <p:txBody>
          <a:bodyPr/>
          <a:lstStyle/>
          <a:p>
            <a:r>
              <a:rPr lang="en-GB" altLang="en-US" sz="3200">
                <a:solidFill>
                  <a:srgbClr val="42568D"/>
                </a:solidFill>
              </a:rPr>
              <a:t>Hub/Attribute Services</a:t>
            </a:r>
            <a:endParaRPr lang="en-GB" altLang="en-US" sz="3200"/>
          </a:p>
        </p:txBody>
      </p:sp>
      <p:sp>
        <p:nvSpPr>
          <p:cNvPr id="29698" name="Content Placeholder 2"/>
          <p:cNvSpPr>
            <a:spLocks noGrp="1"/>
          </p:cNvSpPr>
          <p:nvPr>
            <p:ph idx="4294967295"/>
          </p:nvPr>
        </p:nvSpPr>
        <p:spPr>
          <a:xfrm>
            <a:off x="468313" y="836613"/>
            <a:ext cx="8229600" cy="4784725"/>
          </a:xfrm>
        </p:spPr>
        <p:txBody>
          <a:bodyPr/>
          <a:lstStyle/>
          <a:p>
            <a:pPr marL="0" indent="0"/>
            <a:endParaRPr lang="en-US" altLang="en-US"/>
          </a:p>
          <a:p>
            <a:pPr marL="0" indent="0">
              <a:buFontTx/>
              <a:buChar char="•"/>
            </a:pPr>
            <a:r>
              <a:rPr lang="en-US" altLang="en-US" sz="2000"/>
              <a:t>Hubs to provide verification services, uplifting of identities for consumer  and government services.</a:t>
            </a:r>
          </a:p>
          <a:p>
            <a:pPr marL="0" indent="0">
              <a:buFontTx/>
              <a:buChar char="•"/>
            </a:pPr>
            <a:endParaRPr lang="en-US" altLang="en-US" sz="2000"/>
          </a:p>
          <a:p>
            <a:pPr marL="0" indent="0">
              <a:buFontTx/>
              <a:buChar char="•"/>
            </a:pPr>
            <a:r>
              <a:rPr lang="en-US" altLang="en-US" sz="2000"/>
              <a:t>Plugin mobile, business, education  and other data sources.</a:t>
            </a:r>
          </a:p>
          <a:p>
            <a:pPr marL="0" indent="0">
              <a:buFontTx/>
              <a:buChar char="•"/>
            </a:pPr>
            <a:endParaRPr lang="en-US" altLang="en-US" sz="2000"/>
          </a:p>
          <a:p>
            <a:pPr marL="0" indent="0">
              <a:buFontTx/>
              <a:buChar char="•"/>
            </a:pPr>
            <a:r>
              <a:rPr lang="en-US" altLang="en-US" sz="2000"/>
              <a:t>Creation of a “golden record” with user consent to provide to create a new trusted ID.</a:t>
            </a:r>
          </a:p>
          <a:p>
            <a:pPr marL="0" indent="0"/>
            <a:endParaRPr lang="en-US" altLang="en-US" sz="2000"/>
          </a:p>
          <a:p>
            <a:pPr marL="0" indent="0">
              <a:buFontTx/>
              <a:buChar char="•"/>
            </a:pPr>
            <a:r>
              <a:rPr lang="en-US" altLang="en-US" sz="2000"/>
              <a:t>Provide other services to users linked to their High Assurance Consumer Ids: </a:t>
            </a:r>
          </a:p>
          <a:p>
            <a:pPr marL="762000" lvl="1">
              <a:buFont typeface="Arial" panose="020B0604020202020204" pitchFamily="34" charset="0"/>
              <a:buChar char="•"/>
            </a:pPr>
            <a:r>
              <a:rPr lang="en-US" altLang="en-US">
                <a:solidFill>
                  <a:srgbClr val="2F5897"/>
                </a:solidFill>
              </a:rPr>
              <a:t>personal datastore (life management)</a:t>
            </a:r>
          </a:p>
          <a:p>
            <a:pPr marL="762000" lvl="1">
              <a:buFont typeface="Arial" panose="020B0604020202020204" pitchFamily="34" charset="0"/>
              <a:buChar char="•"/>
            </a:pPr>
            <a:r>
              <a:rPr lang="en-US" altLang="en-US">
                <a:solidFill>
                  <a:srgbClr val="2F5897"/>
                </a:solidFill>
              </a:rPr>
              <a:t>payments authorisation,</a:t>
            </a:r>
          </a:p>
          <a:p>
            <a:pPr marL="762000" lvl="1">
              <a:buFont typeface="Arial" panose="020B0604020202020204" pitchFamily="34" charset="0"/>
              <a:buChar char="•"/>
            </a:pPr>
            <a:r>
              <a:rPr lang="en-US" altLang="en-US">
                <a:solidFill>
                  <a:srgbClr val="2F5897"/>
                </a:solidFill>
              </a:rPr>
              <a:t>consent based marketing</a:t>
            </a:r>
          </a:p>
          <a:p>
            <a:pPr marL="762000" lvl="1">
              <a:buFont typeface="Arial" panose="020B0604020202020204" pitchFamily="34" charset="0"/>
              <a:buChar char="•"/>
            </a:pPr>
            <a:r>
              <a:rPr lang="en-US" altLang="en-US">
                <a:solidFill>
                  <a:srgbClr val="2F5897"/>
                </a:solidFill>
              </a:rPr>
              <a:t>AML checks</a:t>
            </a:r>
          </a:p>
          <a:p>
            <a:pPr marL="762000" lvl="1">
              <a:buFont typeface="Arial" panose="020B0604020202020204" pitchFamily="34" charset="0"/>
              <a:buChar char="•"/>
            </a:pPr>
            <a:r>
              <a:rPr lang="en-US" altLang="en-US">
                <a:solidFill>
                  <a:srgbClr val="2F5897"/>
                </a:solidFill>
              </a:rPr>
              <a:t>IoT control console managed through devices like Amazon Echo</a:t>
            </a:r>
          </a:p>
        </p:txBody>
      </p:sp>
    </p:spTree>
    <p:extLst>
      <p:ext uri="{BB962C8B-B14F-4D97-AF65-F5344CB8AC3E}">
        <p14:creationId xmlns:p14="http://schemas.microsoft.com/office/powerpoint/2010/main" val="3770969512"/>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539750" y="188913"/>
            <a:ext cx="8229600" cy="866775"/>
          </a:xfrm>
        </p:spPr>
        <p:txBody>
          <a:bodyPr/>
          <a:lstStyle/>
          <a:p>
            <a:r>
              <a:rPr lang="en-GB" altLang="en-US" sz="3200">
                <a:solidFill>
                  <a:srgbClr val="42568D"/>
                </a:solidFill>
              </a:rPr>
              <a:t>Personal Data Management</a:t>
            </a:r>
            <a:endParaRPr lang="en-GB" altLang="en-US" sz="3200"/>
          </a:p>
        </p:txBody>
      </p:sp>
      <p:sp>
        <p:nvSpPr>
          <p:cNvPr id="29698" name="Content Placeholder 2"/>
          <p:cNvSpPr>
            <a:spLocks noGrp="1"/>
          </p:cNvSpPr>
          <p:nvPr>
            <p:ph idx="4294967295"/>
          </p:nvPr>
        </p:nvSpPr>
        <p:spPr>
          <a:xfrm>
            <a:off x="468313" y="549275"/>
            <a:ext cx="8229600" cy="5000625"/>
          </a:xfrm>
        </p:spPr>
        <p:txBody>
          <a:bodyPr/>
          <a:lstStyle/>
          <a:p>
            <a:pPr marL="0" indent="0">
              <a:defRPr/>
            </a:pPr>
            <a:endParaRPr lang="en-US" dirty="0"/>
          </a:p>
          <a:p>
            <a:pPr>
              <a:buFontTx/>
              <a:buChar char="•"/>
              <a:defRPr/>
            </a:pPr>
            <a:r>
              <a:rPr lang="en-GB" sz="2000" dirty="0">
                <a:ea typeface="MS PGothic" charset="0"/>
              </a:rPr>
              <a:t>User has access to a data management console and store self asserted and trusted attributes.</a:t>
            </a:r>
          </a:p>
          <a:p>
            <a:pPr marL="0" indent="0">
              <a:defRPr/>
            </a:pPr>
            <a:endParaRPr lang="en-GB" sz="2000" dirty="0">
              <a:ea typeface="MS PGothic" charset="0"/>
            </a:endParaRPr>
          </a:p>
          <a:p>
            <a:pPr>
              <a:buFontTx/>
              <a:buChar char="•"/>
              <a:defRPr/>
            </a:pPr>
            <a:r>
              <a:rPr lang="en-GB" sz="2000" dirty="0">
                <a:ea typeface="MS PGothic" charset="0"/>
              </a:rPr>
              <a:t>Allows citizen to update their details and manage credentials, within the context of business rules, e.g. re-verify  certain changes are made.</a:t>
            </a:r>
          </a:p>
          <a:p>
            <a:pPr marL="0" indent="0">
              <a:defRPr/>
            </a:pPr>
            <a:endParaRPr lang="en-GB" sz="2000" dirty="0">
              <a:ea typeface="MS PGothic" charset="0"/>
            </a:endParaRPr>
          </a:p>
          <a:p>
            <a:pPr>
              <a:buFontTx/>
              <a:buChar char="•"/>
              <a:defRPr/>
            </a:pPr>
            <a:r>
              <a:rPr lang="en-GB" sz="2000" dirty="0">
                <a:ea typeface="MS PGothic" charset="0"/>
              </a:rPr>
              <a:t>Consent page on sending back attributes (showing who has requested what attributes) and can see transaction history.</a:t>
            </a:r>
          </a:p>
          <a:p>
            <a:pPr marL="0" indent="0">
              <a:defRPr/>
            </a:pPr>
            <a:endParaRPr lang="en-GB" sz="2000" dirty="0">
              <a:ea typeface="MS PGothic" charset="0"/>
            </a:endParaRPr>
          </a:p>
          <a:p>
            <a:pPr>
              <a:buFontTx/>
              <a:buChar char="•"/>
              <a:defRPr/>
            </a:pPr>
            <a:r>
              <a:rPr lang="en-GB" sz="2000" dirty="0">
                <a:ea typeface="MS PGothic" charset="0"/>
              </a:rPr>
              <a:t>Various privacy enhancements including the obfuscation of attributes and the return of true/false statements to questions such as over 18?</a:t>
            </a:r>
          </a:p>
          <a:p>
            <a:pPr marL="0" indent="0">
              <a:defRPr/>
            </a:pPr>
            <a:endParaRPr lang="en-GB" sz="2000" dirty="0">
              <a:ea typeface="MS PGothic" charset="0"/>
            </a:endParaRPr>
          </a:p>
          <a:p>
            <a:pPr>
              <a:buFont typeface="Arial"/>
              <a:buChar char="•"/>
              <a:defRPr/>
            </a:pPr>
            <a:r>
              <a:rPr lang="en-GB" sz="2000" dirty="0">
                <a:ea typeface="MS PGothic" charset="0"/>
              </a:rPr>
              <a:t>Like and preferences page to consent to share with services for consented targeted marketing</a:t>
            </a:r>
          </a:p>
          <a:p>
            <a:pPr>
              <a:buFont typeface="Arial"/>
              <a:buChar char="•"/>
              <a:defRPr/>
            </a:pPr>
            <a:endParaRPr lang="en-GB" sz="2000" dirty="0">
              <a:ea typeface="MS PGothic" charset="0"/>
            </a:endParaRPr>
          </a:p>
          <a:p>
            <a:pPr>
              <a:buFont typeface="Arial"/>
              <a:buChar char="•"/>
              <a:defRPr/>
            </a:pPr>
            <a:r>
              <a:rPr lang="en-GB" sz="2000" dirty="0">
                <a:ea typeface="MS PGothic" charset="0"/>
              </a:rPr>
              <a:t>IoT control console with access via Amazon Echo and similar</a:t>
            </a:r>
            <a:endParaRPr lang="en-US" sz="2000" dirty="0">
              <a:ea typeface="MS PGothic" charset="0"/>
            </a:endParaRPr>
          </a:p>
          <a:p>
            <a:pPr marL="0" indent="0">
              <a:buFontTx/>
              <a:buChar char="•"/>
              <a:defRPr/>
            </a:pPr>
            <a:endParaRPr lang="en-US" dirty="0">
              <a:ea typeface="MS PGothic" charset="0"/>
            </a:endParaRPr>
          </a:p>
        </p:txBody>
      </p:sp>
    </p:spTree>
    <p:extLst>
      <p:ext uri="{BB962C8B-B14F-4D97-AF65-F5344CB8AC3E}">
        <p14:creationId xmlns:p14="http://schemas.microsoft.com/office/powerpoint/2010/main" val="2379293542"/>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4925" y="908050"/>
            <a:ext cx="8435975" cy="5327650"/>
          </a:xfrm>
        </p:spPr>
        <p:txBody>
          <a:bodyPr>
            <a:normAutofit/>
          </a:bodyPr>
          <a:lstStyle/>
          <a:p>
            <a:pPr marL="457200" lvl="1" indent="0"/>
            <a:endParaRPr lang="en-US" altLang="en-US" sz="3200" dirty="0">
              <a:solidFill>
                <a:schemeClr val="tx2"/>
              </a:solidFill>
              <a:cs typeface="Arial" panose="020B0604020202020204" pitchFamily="34" charset="0"/>
            </a:endParaRPr>
          </a:p>
          <a:p>
            <a:pPr marL="457200" lvl="1" indent="0">
              <a:buFont typeface="Arial" panose="020B0604020202020204" pitchFamily="34" charset="0"/>
              <a:buChar char="•"/>
            </a:pPr>
            <a:r>
              <a:rPr lang="en-GB" altLang="en-US" sz="2200" dirty="0">
                <a:solidFill>
                  <a:schemeClr val="tx2"/>
                </a:solidFill>
                <a:cs typeface="Arial" panose="020B0604020202020204" pitchFamily="34" charset="0"/>
              </a:rPr>
              <a:t> </a:t>
            </a:r>
            <a:r>
              <a:rPr lang="en-US" altLang="en-US" sz="2000" dirty="0">
                <a:solidFill>
                  <a:schemeClr val="tx2"/>
                </a:solidFill>
                <a:cs typeface="Arial" panose="020B0604020202020204" pitchFamily="34" charset="0"/>
              </a:rPr>
              <a:t>It is the secure and verified transfer of data that builds these trusted relationships.</a:t>
            </a:r>
          </a:p>
          <a:p>
            <a:pPr marL="457200" lvl="1" indent="0"/>
            <a:endParaRPr lang="en-GB" altLang="en-US" sz="2000" dirty="0">
              <a:solidFill>
                <a:schemeClr val="tx2"/>
              </a:solidFill>
              <a:cs typeface="Arial" panose="020B0604020202020204" pitchFamily="34" charset="0"/>
            </a:endParaRPr>
          </a:p>
          <a:p>
            <a:pPr marL="457200" lvl="1" indent="0">
              <a:buFont typeface="Arial" panose="020B0604020202020204" pitchFamily="34" charset="0"/>
              <a:buChar char="•"/>
            </a:pPr>
            <a:r>
              <a:rPr lang="en-US" altLang="en-US" sz="2000" dirty="0">
                <a:solidFill>
                  <a:srgbClr val="2F5897"/>
                </a:solidFill>
              </a:rPr>
              <a:t>The more data / information there is in the identity token or PDS, the more valuable it becomes for both the users and service providers. The higher the value the more trust needs to be generated.</a:t>
            </a:r>
          </a:p>
          <a:p>
            <a:pPr marL="457200" lvl="1" indent="0">
              <a:buFont typeface="Arial" panose="020B0604020202020204" pitchFamily="34" charset="0"/>
              <a:buChar char="•"/>
            </a:pPr>
            <a:endParaRPr lang="en-US" altLang="en-US" sz="2000" dirty="0">
              <a:solidFill>
                <a:srgbClr val="2F5897"/>
              </a:solidFill>
              <a:cs typeface="Arial" panose="020B0604020202020204" pitchFamily="34" charset="0"/>
            </a:endParaRPr>
          </a:p>
          <a:p>
            <a:pPr marL="457200" lvl="1" indent="0">
              <a:buFont typeface="Arial" panose="020B0604020202020204" pitchFamily="34" charset="0"/>
              <a:buChar char="•"/>
            </a:pPr>
            <a:r>
              <a:rPr lang="en-US" altLang="en-US" sz="2000" dirty="0">
                <a:solidFill>
                  <a:schemeClr val="tx2"/>
                </a:solidFill>
                <a:cs typeface="Arial" panose="020B0604020202020204" pitchFamily="34" charset="0"/>
              </a:rPr>
              <a:t>No one gives access to their house, bank account, health records etc. to someone they don</a:t>
            </a:r>
            <a:r>
              <a:rPr lang="uk-UA" altLang="en-US" sz="2000" dirty="0">
                <a:solidFill>
                  <a:schemeClr val="tx2"/>
                </a:solidFill>
                <a:cs typeface="Arial" panose="020B0604020202020204" pitchFamily="34" charset="0"/>
              </a:rPr>
              <a:t>’</a:t>
            </a:r>
            <a:r>
              <a:rPr lang="en-US" altLang="ja-JP" sz="2000" dirty="0">
                <a:solidFill>
                  <a:schemeClr val="tx2"/>
                </a:solidFill>
                <a:cs typeface="Arial" panose="020B0604020202020204" pitchFamily="34" charset="0"/>
              </a:rPr>
              <a:t>t trust</a:t>
            </a:r>
            <a:r>
              <a:rPr lang="is-IS" altLang="ja-JP" sz="2000" dirty="0">
                <a:solidFill>
                  <a:schemeClr val="tx2"/>
                </a:solidFill>
                <a:cs typeface="Arial" panose="020B0604020202020204" pitchFamily="34" charset="0"/>
              </a:rPr>
              <a:t>.</a:t>
            </a:r>
            <a:endParaRPr lang="en-US" altLang="ja-JP" sz="2000" dirty="0">
              <a:solidFill>
                <a:schemeClr val="tx2"/>
              </a:solidFill>
              <a:cs typeface="Arial" panose="020B0604020202020204" pitchFamily="34" charset="0"/>
            </a:endParaRPr>
          </a:p>
          <a:p>
            <a:pPr marL="457200" lvl="1" indent="0">
              <a:buFont typeface="Arial" panose="020B0604020202020204" pitchFamily="34" charset="0"/>
              <a:buChar char="•"/>
            </a:pPr>
            <a:endParaRPr lang="en-US" altLang="en-US" sz="2000" dirty="0">
              <a:solidFill>
                <a:schemeClr val="tx2"/>
              </a:solidFill>
              <a:cs typeface="Arial" panose="020B0604020202020204" pitchFamily="34" charset="0"/>
            </a:endParaRPr>
          </a:p>
          <a:p>
            <a:pPr marL="457200" lvl="1" indent="0">
              <a:buFont typeface="Arial" panose="020B0604020202020204" pitchFamily="34" charset="0"/>
              <a:buChar char="•"/>
            </a:pPr>
            <a:r>
              <a:rPr lang="en-US" altLang="en-US" sz="2000" dirty="0">
                <a:solidFill>
                  <a:srgbClr val="FF0000"/>
                </a:solidFill>
                <a:cs typeface="Arial" panose="020B0604020202020204" pitchFamily="34" charset="0"/>
              </a:rPr>
              <a:t>High Assurance ID </a:t>
            </a:r>
            <a:r>
              <a:rPr lang="en-US" altLang="en-US" sz="2000" i="1" dirty="0">
                <a:solidFill>
                  <a:schemeClr val="tx2"/>
                </a:solidFill>
                <a:cs typeface="Arial" panose="020B0604020202020204" pitchFamily="34" charset="0"/>
              </a:rPr>
              <a:t>plus</a:t>
            </a:r>
            <a:r>
              <a:rPr lang="en-US" altLang="en-US" sz="2000" dirty="0">
                <a:solidFill>
                  <a:srgbClr val="FF0000"/>
                </a:solidFill>
                <a:cs typeface="Arial" panose="020B0604020202020204" pitchFamily="34" charset="0"/>
              </a:rPr>
              <a:t> Trusted Attribute Exchange </a:t>
            </a:r>
            <a:r>
              <a:rPr lang="en-US" altLang="en-US" sz="2000" i="1" dirty="0">
                <a:solidFill>
                  <a:srgbClr val="2F5897"/>
                </a:solidFill>
                <a:cs typeface="Arial" panose="020B0604020202020204" pitchFamily="34" charset="0"/>
              </a:rPr>
              <a:t>plus</a:t>
            </a:r>
            <a:r>
              <a:rPr lang="en-US" altLang="en-US" sz="2000" dirty="0">
                <a:solidFill>
                  <a:srgbClr val="FF0000"/>
                </a:solidFill>
                <a:cs typeface="Arial" panose="020B0604020202020204" pitchFamily="34" charset="0"/>
              </a:rPr>
              <a:t> Personal Data Management - in one - is happening now.</a:t>
            </a:r>
          </a:p>
          <a:p>
            <a:pPr marL="457200" lvl="1" indent="0">
              <a:buFont typeface="Arial" panose="020B0604020202020204" pitchFamily="34" charset="0"/>
              <a:buChar char="•"/>
            </a:pPr>
            <a:endParaRPr lang="en-US" altLang="en-US" sz="2200" dirty="0">
              <a:solidFill>
                <a:srgbClr val="2F5897"/>
              </a:solidFill>
            </a:endParaRPr>
          </a:p>
          <a:p>
            <a:pPr marL="457200" lvl="1" indent="0"/>
            <a:endParaRPr lang="en-US" altLang="en-US" sz="2200" dirty="0">
              <a:solidFill>
                <a:srgbClr val="2F5897"/>
              </a:solidFill>
            </a:endParaRPr>
          </a:p>
        </p:txBody>
      </p:sp>
      <p:sp>
        <p:nvSpPr>
          <p:cNvPr id="29698" name="Rectangle 2"/>
          <p:cNvSpPr>
            <a:spLocks noGrp="1" noChangeArrowheads="1"/>
          </p:cNvSpPr>
          <p:nvPr>
            <p:ph type="title"/>
          </p:nvPr>
        </p:nvSpPr>
        <p:spPr>
          <a:xfrm>
            <a:off x="468313" y="44450"/>
            <a:ext cx="8604250" cy="1223963"/>
          </a:xfrm>
        </p:spPr>
        <p:txBody>
          <a:bodyPr/>
          <a:lstStyle/>
          <a:p>
            <a:r>
              <a:rPr lang="en-GB" altLang="en-US" sz="3200"/>
              <a:t>High Assurance Identities increase value and trust</a:t>
            </a:r>
          </a:p>
        </p:txBody>
      </p:sp>
      <p:pic>
        <p:nvPicPr>
          <p:cNvPr id="2969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5949950"/>
            <a:ext cx="1476375" cy="657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177724422"/>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539750" y="188913"/>
            <a:ext cx="8229600" cy="866775"/>
          </a:xfrm>
        </p:spPr>
        <p:txBody>
          <a:bodyPr/>
          <a:lstStyle/>
          <a:p>
            <a:r>
              <a:rPr lang="en-GB" altLang="en-US" sz="3200" dirty="0">
                <a:solidFill>
                  <a:srgbClr val="42568D"/>
                </a:solidFill>
              </a:rPr>
              <a:t>UK Pilots, Trials, Go-Live and Aims</a:t>
            </a:r>
            <a:endParaRPr lang="en-GB" altLang="en-US" sz="3200" dirty="0"/>
          </a:p>
        </p:txBody>
      </p:sp>
      <p:sp>
        <p:nvSpPr>
          <p:cNvPr id="29698" name="Content Placeholder 2"/>
          <p:cNvSpPr>
            <a:spLocks noGrp="1"/>
          </p:cNvSpPr>
          <p:nvPr>
            <p:ph idx="4294967295"/>
          </p:nvPr>
        </p:nvSpPr>
        <p:spPr>
          <a:xfrm>
            <a:off x="539552" y="764704"/>
            <a:ext cx="8424936" cy="5760640"/>
          </a:xfrm>
        </p:spPr>
        <p:txBody>
          <a:bodyPr/>
          <a:lstStyle/>
          <a:p>
            <a:pPr marL="0" indent="0">
              <a:defRPr/>
            </a:pPr>
            <a:endParaRPr lang="en-GB" sz="2000" dirty="0">
              <a:ea typeface="MS PGothic" charset="0"/>
            </a:endParaRPr>
          </a:p>
          <a:p>
            <a:pPr marL="0" indent="0">
              <a:buFontTx/>
              <a:buChar char="•"/>
              <a:defRPr/>
            </a:pPr>
            <a:r>
              <a:rPr lang="en-US" dirty="0">
                <a:ea typeface="MS PGothic" charset="0"/>
              </a:rPr>
              <a:t>On Thursday the first end to end live pilot was run consisting of: </a:t>
            </a:r>
          </a:p>
          <a:p>
            <a:pPr marL="400050" lvl="1" indent="0">
              <a:buFontTx/>
              <a:buChar char="•"/>
              <a:defRPr/>
            </a:pPr>
            <a:r>
              <a:rPr lang="en-US" dirty="0">
                <a:solidFill>
                  <a:schemeClr val="tx2"/>
                </a:solidFill>
                <a:ea typeface="MS PGothic" charset="0"/>
              </a:rPr>
              <a:t>Financial relying party</a:t>
            </a:r>
          </a:p>
          <a:p>
            <a:pPr marL="400050" lvl="1" indent="0">
              <a:buFontTx/>
              <a:buChar char="•"/>
              <a:defRPr/>
            </a:pPr>
            <a:r>
              <a:rPr lang="en-US" dirty="0">
                <a:solidFill>
                  <a:schemeClr val="tx2"/>
                </a:solidFill>
                <a:ea typeface="MS PGothic" charset="0"/>
              </a:rPr>
              <a:t>Verify IDs </a:t>
            </a:r>
          </a:p>
          <a:p>
            <a:pPr marL="400050" lvl="1" indent="0">
              <a:buFontTx/>
              <a:buChar char="•"/>
              <a:defRPr/>
            </a:pPr>
            <a:r>
              <a:rPr lang="en-US" dirty="0">
                <a:solidFill>
                  <a:schemeClr val="tx2"/>
                </a:solidFill>
                <a:ea typeface="MS PGothic" charset="0"/>
              </a:rPr>
              <a:t>Commercial IDs</a:t>
            </a:r>
          </a:p>
          <a:p>
            <a:pPr marL="400050" lvl="1" indent="0">
              <a:buFontTx/>
              <a:buChar char="•"/>
              <a:defRPr/>
            </a:pPr>
            <a:r>
              <a:rPr lang="en-US" dirty="0">
                <a:solidFill>
                  <a:schemeClr val="tx2"/>
                </a:solidFill>
                <a:ea typeface="MS PGothic" charset="0"/>
              </a:rPr>
              <a:t>Hubs</a:t>
            </a:r>
          </a:p>
          <a:p>
            <a:pPr marL="400050" lvl="1" indent="0">
              <a:buFontTx/>
              <a:buChar char="•"/>
              <a:defRPr/>
            </a:pPr>
            <a:r>
              <a:rPr lang="en-US" dirty="0">
                <a:solidFill>
                  <a:schemeClr val="tx2"/>
                </a:solidFill>
                <a:ea typeface="MS PGothic" charset="0"/>
              </a:rPr>
              <a:t>Uplift by attributes of IDs</a:t>
            </a:r>
          </a:p>
          <a:p>
            <a:pPr marL="400050" lvl="1" indent="0">
              <a:buFontTx/>
              <a:buChar char="•"/>
              <a:defRPr/>
            </a:pPr>
            <a:r>
              <a:rPr lang="en-US" dirty="0">
                <a:solidFill>
                  <a:schemeClr val="tx2"/>
                </a:solidFill>
                <a:ea typeface="MS PGothic" charset="0"/>
              </a:rPr>
              <a:t>PDS</a:t>
            </a:r>
          </a:p>
          <a:p>
            <a:pPr marL="0" indent="0">
              <a:buFontTx/>
              <a:buChar char="•"/>
              <a:defRPr/>
            </a:pPr>
            <a:endParaRPr lang="en-US" dirty="0">
              <a:ea typeface="MS PGothic" charset="0"/>
            </a:endParaRPr>
          </a:p>
          <a:p>
            <a:pPr marL="0" indent="0">
              <a:buFontTx/>
              <a:buChar char="•"/>
              <a:defRPr/>
            </a:pPr>
            <a:r>
              <a:rPr lang="en-US" dirty="0">
                <a:ea typeface="MS PGothic" charset="0"/>
              </a:rPr>
              <a:t>Verify Sandbox is available for commercial hubs.</a:t>
            </a:r>
          </a:p>
          <a:p>
            <a:pPr marL="0" indent="0">
              <a:buFontTx/>
              <a:buChar char="•"/>
              <a:defRPr/>
            </a:pPr>
            <a:r>
              <a:rPr lang="en-US" dirty="0">
                <a:ea typeface="MS PGothic" charset="0"/>
              </a:rPr>
              <a:t>Target for commercial reuse of Verify IDs is mid 2017 onwards.</a:t>
            </a:r>
          </a:p>
          <a:p>
            <a:pPr marL="0" indent="0">
              <a:buFontTx/>
              <a:buChar char="•"/>
              <a:defRPr/>
            </a:pPr>
            <a:r>
              <a:rPr lang="en-US" dirty="0">
                <a:ea typeface="MS PGothic" charset="0"/>
              </a:rPr>
              <a:t> Hubs to enable the use of European and other national IDs.</a:t>
            </a:r>
            <a:endParaRPr lang="en-GB" dirty="0">
              <a:ea typeface="MS PGothic" charset="0"/>
            </a:endParaRPr>
          </a:p>
          <a:p>
            <a:pPr marL="0" indent="0">
              <a:buFontTx/>
              <a:buChar char="•"/>
              <a:defRPr/>
            </a:pPr>
            <a:endParaRPr lang="en-GB" dirty="0">
              <a:ea typeface="MS PGothic" charset="0"/>
            </a:endParaRPr>
          </a:p>
          <a:p>
            <a:pPr marL="0" indent="0">
              <a:buFontTx/>
              <a:buChar char="•"/>
              <a:defRPr/>
            </a:pPr>
            <a:r>
              <a:rPr lang="en-GB" dirty="0">
                <a:ea typeface="MS PGothic" charset="0"/>
              </a:rPr>
              <a:t>This is why we need </a:t>
            </a:r>
            <a:r>
              <a:rPr lang="en-GB" dirty="0">
                <a:solidFill>
                  <a:srgbClr val="FF0000"/>
                </a:solidFill>
                <a:ea typeface="MS PGothic" charset="0"/>
              </a:rPr>
              <a:t>Trust frameworks </a:t>
            </a:r>
            <a:r>
              <a:rPr lang="en-GB" dirty="0">
                <a:ea typeface="MS PGothic" charset="0"/>
              </a:rPr>
              <a:t>and </a:t>
            </a:r>
            <a:r>
              <a:rPr lang="en-GB" dirty="0">
                <a:solidFill>
                  <a:srgbClr val="FF0000"/>
                </a:solidFill>
                <a:ea typeface="MS PGothic" charset="0"/>
              </a:rPr>
              <a:t>Standards</a:t>
            </a:r>
            <a:r>
              <a:rPr lang="en-GB" dirty="0">
                <a:ea typeface="MS PGothic" charset="0"/>
              </a:rPr>
              <a:t>!</a:t>
            </a:r>
            <a:endParaRPr lang="en-US" dirty="0">
              <a:ea typeface="MS PGothic" charset="0"/>
            </a:endParaRPr>
          </a:p>
        </p:txBody>
      </p:sp>
    </p:spTree>
    <p:extLst>
      <p:ext uri="{BB962C8B-B14F-4D97-AF65-F5344CB8AC3E}">
        <p14:creationId xmlns:p14="http://schemas.microsoft.com/office/powerpoint/2010/main" val="851131094"/>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3"/>
          <p:cNvSpPr>
            <a:spLocks noGrp="1"/>
          </p:cNvSpPr>
          <p:nvPr>
            <p:ph type="body" idx="1"/>
          </p:nvPr>
        </p:nvSpPr>
        <p:spPr>
          <a:xfrm>
            <a:off x="539750" y="5373688"/>
            <a:ext cx="7772400" cy="647700"/>
          </a:xfrm>
        </p:spPr>
        <p:txBody>
          <a:bodyPr/>
          <a:lstStyle/>
          <a:p>
            <a:r>
              <a:rPr lang="en-GB" altLang="en-US" sz="2000">
                <a:hlinkClick r:id="rId2"/>
              </a:rPr>
              <a:t>www.avocoidentity.com</a:t>
            </a:r>
            <a:r>
              <a:rPr lang="en-GB" altLang="en-US" sz="2000"/>
              <a:t> </a:t>
            </a:r>
          </a:p>
        </p:txBody>
      </p:sp>
      <p:sp>
        <p:nvSpPr>
          <p:cNvPr id="29698" name="Rectangle 3"/>
          <p:cNvSpPr>
            <a:spLocks noChangeArrowheads="1"/>
          </p:cNvSpPr>
          <p:nvPr/>
        </p:nvSpPr>
        <p:spPr bwMode="auto">
          <a:xfrm>
            <a:off x="3492500" y="6251575"/>
            <a:ext cx="3176588"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100">
                <a:solidFill>
                  <a:srgbClr val="42568D"/>
                </a:solidFill>
              </a:rPr>
              <a:t>Avoco Secure Ltd ©2017</a:t>
            </a:r>
          </a:p>
        </p:txBody>
      </p:sp>
      <p:sp>
        <p:nvSpPr>
          <p:cNvPr id="29699" name="TextBox 1"/>
          <p:cNvSpPr txBox="1">
            <a:spLocks noChangeArrowheads="1"/>
          </p:cNvSpPr>
          <p:nvPr/>
        </p:nvSpPr>
        <p:spPr bwMode="auto">
          <a:xfrm>
            <a:off x="539750" y="4292600"/>
            <a:ext cx="3494088"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a:hlinkClick r:id="rId3"/>
              </a:rPr>
              <a:t>sandy.porter@avocosecure.com</a:t>
            </a:r>
            <a:endParaRPr lang="en-US" altLang="en-US" sz="1800"/>
          </a:p>
          <a:p>
            <a:endParaRPr lang="en-US" altLang="en-US" sz="1800"/>
          </a:p>
          <a:p>
            <a:r>
              <a:rPr lang="en-US" altLang="en-US" sz="1800">
                <a:solidFill>
                  <a:srgbClr val="2F5897"/>
                </a:solidFill>
              </a:rPr>
              <a:t>+44 791 750 7636</a:t>
            </a:r>
          </a:p>
        </p:txBody>
      </p:sp>
      <p:sp>
        <p:nvSpPr>
          <p:cNvPr id="8" name="Text Placeholder 4"/>
          <p:cNvSpPr>
            <a:spLocks noGrp="1"/>
          </p:cNvSpPr>
          <p:nvPr>
            <p:ph type="body" idx="10"/>
          </p:nvPr>
        </p:nvSpPr>
        <p:spPr>
          <a:xfrm>
            <a:off x="468313" y="981075"/>
            <a:ext cx="7272337" cy="1511300"/>
          </a:xfrm>
        </p:spPr>
        <p:txBody>
          <a:bodyPr>
            <a:normAutofit fontScale="47500" lnSpcReduction="20000"/>
          </a:bodyPr>
          <a:lstStyle/>
          <a:p>
            <a:pPr>
              <a:defRPr/>
            </a:pPr>
            <a:r>
              <a:rPr lang="en-GB" dirty="0">
                <a:ea typeface="ＭＳ Ｐゴシック" charset="0"/>
                <a:cs typeface="ＭＳ Ｐゴシック" charset="0"/>
              </a:rPr>
              <a:t>Avoco Secure</a:t>
            </a:r>
          </a:p>
          <a:p>
            <a:pPr>
              <a:defRPr/>
            </a:pPr>
            <a:endParaRPr lang="en-GB" dirty="0">
              <a:ea typeface="ＭＳ Ｐゴシック" charset="0"/>
              <a:cs typeface="ＭＳ Ｐゴシック" charset="0"/>
            </a:endParaRPr>
          </a:p>
          <a:p>
            <a:pPr>
              <a:defRPr/>
            </a:pPr>
            <a:r>
              <a:rPr lang="en-GB" sz="4400" dirty="0">
                <a:solidFill>
                  <a:srgbClr val="42568D"/>
                </a:solidFill>
                <a:ea typeface="MS PGothic" charset="0"/>
              </a:rPr>
              <a:t>High Assurance Consumer Identity is the </a:t>
            </a:r>
            <a:r>
              <a:rPr lang="en-GB" sz="4400" i="1" dirty="0">
                <a:solidFill>
                  <a:srgbClr val="42568D"/>
                </a:solidFill>
                <a:ea typeface="MS PGothic" charset="0"/>
              </a:rPr>
              <a:t>trusted</a:t>
            </a:r>
            <a:r>
              <a:rPr lang="en-GB" sz="4400" dirty="0">
                <a:solidFill>
                  <a:srgbClr val="42568D"/>
                </a:solidFill>
                <a:ea typeface="MS PGothic" charset="0"/>
              </a:rPr>
              <a:t> delivery layer </a:t>
            </a:r>
            <a:r>
              <a:rPr lang="en-GB" sz="4400">
                <a:solidFill>
                  <a:srgbClr val="42568D"/>
                </a:solidFill>
                <a:ea typeface="MS PGothic" charset="0"/>
              </a:rPr>
              <a:t>for Digital </a:t>
            </a:r>
            <a:r>
              <a:rPr lang="en-GB" sz="4400" dirty="0">
                <a:solidFill>
                  <a:srgbClr val="42568D"/>
                </a:solidFill>
                <a:ea typeface="MS PGothic" charset="0"/>
              </a:rPr>
              <a:t>Services</a:t>
            </a:r>
          </a:p>
          <a:p>
            <a:pPr>
              <a:defRPr/>
            </a:pPr>
            <a:endParaRPr lang="en-GB" sz="4100" i="1" dirty="0">
              <a:solidFill>
                <a:srgbClr val="FF0000"/>
              </a:solidFill>
              <a:ea typeface="ＭＳ Ｐゴシック" charset="0"/>
              <a:cs typeface="ＭＳ Ｐゴシック"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539750" y="260350"/>
            <a:ext cx="8229600" cy="866775"/>
          </a:xfrm>
        </p:spPr>
        <p:txBody>
          <a:bodyPr/>
          <a:lstStyle/>
          <a:p>
            <a:r>
              <a:rPr lang="en-GB" altLang="en-US" sz="3200"/>
              <a:t>The Perfect Storm</a:t>
            </a:r>
          </a:p>
        </p:txBody>
      </p:sp>
      <p:sp>
        <p:nvSpPr>
          <p:cNvPr id="29698" name="Content Placeholder 2"/>
          <p:cNvSpPr>
            <a:spLocks noGrp="1"/>
          </p:cNvSpPr>
          <p:nvPr>
            <p:ph idx="4294967295"/>
          </p:nvPr>
        </p:nvSpPr>
        <p:spPr>
          <a:xfrm>
            <a:off x="457200" y="1350963"/>
            <a:ext cx="8229600" cy="4525962"/>
          </a:xfrm>
        </p:spPr>
        <p:txBody>
          <a:bodyPr/>
          <a:lstStyle/>
          <a:p>
            <a:pPr>
              <a:buFont typeface="Arial"/>
              <a:buChar char="•"/>
              <a:defRPr/>
            </a:pPr>
            <a:r>
              <a:rPr lang="en-US" dirty="0"/>
              <a:t>PSD2, </a:t>
            </a:r>
            <a:r>
              <a:rPr lang="en-US" dirty="0">
                <a:solidFill>
                  <a:schemeClr val="tx2"/>
                </a:solidFill>
              </a:rPr>
              <a:t>GDPR and AML4.</a:t>
            </a:r>
          </a:p>
          <a:p>
            <a:pPr marL="0" indent="0">
              <a:defRPr/>
            </a:pPr>
            <a:endParaRPr lang="en-US" dirty="0">
              <a:solidFill>
                <a:schemeClr val="tx2"/>
              </a:solidFill>
            </a:endParaRPr>
          </a:p>
          <a:p>
            <a:pPr>
              <a:buFont typeface="Arial"/>
              <a:buChar char="•"/>
              <a:defRPr/>
            </a:pPr>
            <a:r>
              <a:rPr lang="en-US" dirty="0">
                <a:solidFill>
                  <a:schemeClr val="tx2"/>
                </a:solidFill>
              </a:rPr>
              <a:t>Open Bank Project.</a:t>
            </a:r>
          </a:p>
          <a:p>
            <a:pPr>
              <a:buFont typeface="Arial"/>
              <a:buChar char="•"/>
              <a:defRPr/>
            </a:pPr>
            <a:endParaRPr lang="en-US" dirty="0">
              <a:solidFill>
                <a:schemeClr val="tx2"/>
              </a:solidFill>
            </a:endParaRPr>
          </a:p>
          <a:p>
            <a:pPr>
              <a:buFont typeface="Arial"/>
              <a:buChar char="•"/>
              <a:defRPr/>
            </a:pPr>
            <a:r>
              <a:rPr lang="en-US" dirty="0">
                <a:solidFill>
                  <a:schemeClr val="tx2"/>
                </a:solidFill>
              </a:rPr>
              <a:t>New banking licenses in the UK.</a:t>
            </a:r>
          </a:p>
          <a:p>
            <a:pPr>
              <a:buFont typeface="Arial"/>
              <a:buChar char="•"/>
              <a:defRPr/>
            </a:pPr>
            <a:endParaRPr lang="en-US" dirty="0">
              <a:solidFill>
                <a:schemeClr val="tx2"/>
              </a:solidFill>
            </a:endParaRPr>
          </a:p>
          <a:p>
            <a:pPr>
              <a:buFont typeface="Arial"/>
              <a:buChar char="•"/>
              <a:defRPr/>
            </a:pPr>
            <a:r>
              <a:rPr lang="en-US" dirty="0">
                <a:solidFill>
                  <a:schemeClr val="tx2"/>
                </a:solidFill>
              </a:rPr>
              <a:t>Increasing difficulty in on boarding new customers.</a:t>
            </a:r>
          </a:p>
          <a:p>
            <a:pPr>
              <a:buFont typeface="Arial"/>
              <a:buChar char="•"/>
              <a:defRPr/>
            </a:pPr>
            <a:endParaRPr lang="en-US" dirty="0">
              <a:solidFill>
                <a:schemeClr val="tx2"/>
              </a:solidFill>
            </a:endParaRPr>
          </a:p>
          <a:p>
            <a:pPr>
              <a:buFont typeface="Arial"/>
              <a:buChar char="•"/>
              <a:defRPr/>
            </a:pPr>
            <a:r>
              <a:rPr lang="en-US" dirty="0">
                <a:solidFill>
                  <a:schemeClr val="tx2"/>
                </a:solidFill>
              </a:rPr>
              <a:t>Pressure to recheck existing customers / AML.</a:t>
            </a:r>
          </a:p>
          <a:p>
            <a:pPr>
              <a:buFont typeface="Arial"/>
              <a:buChar char="•"/>
              <a:defRPr/>
            </a:pPr>
            <a:endParaRPr lang="en-US" dirty="0">
              <a:solidFill>
                <a:schemeClr val="tx2"/>
              </a:solidFill>
            </a:endParaRPr>
          </a:p>
          <a:p>
            <a:pPr>
              <a:buFont typeface="Arial"/>
              <a:buChar char="•"/>
              <a:defRPr/>
            </a:pPr>
            <a:endParaRPr lang="en-US" dirty="0">
              <a:solidFill>
                <a:schemeClr val="tx2"/>
              </a:solidFill>
            </a:endParaRPr>
          </a:p>
          <a:p>
            <a:pPr>
              <a:buFont typeface="Arial"/>
              <a:buChar char="•"/>
              <a:defRPr/>
            </a:pPr>
            <a:endParaRPr lang="en-US" dirty="0">
              <a:solidFill>
                <a:schemeClr val="tx2"/>
              </a:solidFill>
            </a:endParaRPr>
          </a:p>
          <a:p>
            <a:pPr>
              <a:buFont typeface="Arial"/>
              <a:buChar char="•"/>
              <a:defRPr/>
            </a:pPr>
            <a:endParaRPr lang="en-US" dirty="0">
              <a:solidFill>
                <a:schemeClr val="tx2"/>
              </a:solidFill>
            </a:endParaRPr>
          </a:p>
          <a:p>
            <a:pPr>
              <a:buFont typeface="Arial"/>
              <a:buChar char="•"/>
              <a:defRPr/>
            </a:pPr>
            <a:endParaRPr lang="en-US" sz="2000"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39750" y="188913"/>
            <a:ext cx="8229600" cy="866775"/>
          </a:xfrm>
        </p:spPr>
        <p:txBody>
          <a:bodyPr/>
          <a:lstStyle/>
          <a:p>
            <a:r>
              <a:rPr lang="en-GB" altLang="en-US" sz="3200">
                <a:solidFill>
                  <a:srgbClr val="42568D"/>
                </a:solidFill>
              </a:rPr>
              <a:t>The Aims</a:t>
            </a:r>
            <a:endParaRPr lang="en-GB" altLang="en-US" sz="3200"/>
          </a:p>
        </p:txBody>
      </p:sp>
      <p:sp>
        <p:nvSpPr>
          <p:cNvPr id="29698" name="Content Placeholder 2"/>
          <p:cNvSpPr>
            <a:spLocks noGrp="1"/>
          </p:cNvSpPr>
          <p:nvPr>
            <p:ph idx="4294967295"/>
          </p:nvPr>
        </p:nvSpPr>
        <p:spPr>
          <a:xfrm>
            <a:off x="468313" y="765175"/>
            <a:ext cx="8229600" cy="5000625"/>
          </a:xfrm>
        </p:spPr>
        <p:txBody>
          <a:bodyPr/>
          <a:lstStyle/>
          <a:p>
            <a:pPr marL="0" indent="0">
              <a:defRPr/>
            </a:pPr>
            <a:endParaRPr lang="en-US" dirty="0"/>
          </a:p>
          <a:p>
            <a:pPr>
              <a:buFont typeface="Arial"/>
              <a:buChar char="•"/>
              <a:defRPr/>
            </a:pPr>
            <a:r>
              <a:rPr lang="en-US" sz="2000" dirty="0"/>
              <a:t>Improved KYC and AML.</a:t>
            </a:r>
          </a:p>
          <a:p>
            <a:pPr marL="0" indent="0">
              <a:defRPr/>
            </a:pPr>
            <a:endParaRPr lang="en-US" sz="2000" dirty="0"/>
          </a:p>
          <a:p>
            <a:pPr>
              <a:buFont typeface="Arial"/>
              <a:buChar char="•"/>
              <a:defRPr/>
            </a:pPr>
            <a:r>
              <a:rPr lang="en-US" sz="2000" dirty="0"/>
              <a:t>Reduce fraud.</a:t>
            </a:r>
          </a:p>
          <a:p>
            <a:pPr>
              <a:buFont typeface="Arial"/>
              <a:buChar char="•"/>
              <a:defRPr/>
            </a:pPr>
            <a:endParaRPr lang="en-US" sz="2000" dirty="0"/>
          </a:p>
          <a:p>
            <a:pPr>
              <a:buFont typeface="Arial"/>
              <a:buChar char="•"/>
              <a:defRPr/>
            </a:pPr>
            <a:r>
              <a:rPr lang="en-US" sz="2000" dirty="0"/>
              <a:t>Provide fast decisions on mortgage applications, pensions, account opening, lending, money transfers and payment </a:t>
            </a:r>
            <a:r>
              <a:rPr lang="en-US" sz="2000" dirty="0" err="1"/>
              <a:t>authorisation</a:t>
            </a:r>
            <a:r>
              <a:rPr lang="en-US" sz="2000" dirty="0"/>
              <a:t>.</a:t>
            </a:r>
          </a:p>
          <a:p>
            <a:pPr marL="0" indent="0">
              <a:defRPr/>
            </a:pPr>
            <a:endParaRPr lang="en-US" sz="2000" dirty="0"/>
          </a:p>
          <a:p>
            <a:pPr>
              <a:buFont typeface="Arial"/>
              <a:buChar char="•"/>
              <a:defRPr/>
            </a:pPr>
            <a:r>
              <a:rPr lang="en-US" sz="2000" dirty="0"/>
              <a:t>Undertake the entire process online.</a:t>
            </a:r>
          </a:p>
          <a:p>
            <a:pPr marL="0" indent="0">
              <a:defRPr/>
            </a:pPr>
            <a:endParaRPr lang="en-US" sz="2000" dirty="0"/>
          </a:p>
          <a:p>
            <a:pPr>
              <a:buFont typeface="Arial"/>
              <a:buChar char="•"/>
              <a:defRPr/>
            </a:pPr>
            <a:r>
              <a:rPr lang="en-US" sz="2000" dirty="0">
                <a:ea typeface="MS PGothic" charset="0"/>
              </a:rPr>
              <a:t>Improve the customers experience.</a:t>
            </a:r>
          </a:p>
          <a:p>
            <a:pPr marL="0" indent="0">
              <a:defRPr/>
            </a:pPr>
            <a:endParaRPr lang="en-US" sz="2000" dirty="0">
              <a:ea typeface="MS PGothic" charset="0"/>
            </a:endParaRPr>
          </a:p>
          <a:p>
            <a:pPr>
              <a:buFont typeface="Arial"/>
              <a:buChar char="•"/>
              <a:defRPr/>
            </a:pPr>
            <a:r>
              <a:rPr lang="en-US" sz="2000" dirty="0">
                <a:ea typeface="MS PGothic" charset="0"/>
              </a:rPr>
              <a:t>Securely share their data with customers and obtain consent.</a:t>
            </a:r>
          </a:p>
          <a:p>
            <a:pPr>
              <a:buFont typeface="Arial"/>
              <a:buChar char="•"/>
              <a:defRPr/>
            </a:pPr>
            <a:endParaRPr lang="en-US" sz="2000"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539750" y="260350"/>
            <a:ext cx="8229600" cy="866775"/>
          </a:xfrm>
        </p:spPr>
        <p:txBody>
          <a:bodyPr/>
          <a:lstStyle/>
          <a:p>
            <a:r>
              <a:rPr lang="en-GB" altLang="en-US" sz="3200"/>
              <a:t>The Ingredients</a:t>
            </a:r>
          </a:p>
        </p:txBody>
      </p:sp>
      <p:sp>
        <p:nvSpPr>
          <p:cNvPr id="22530" name="Content Placeholder 2"/>
          <p:cNvSpPr>
            <a:spLocks noGrp="1"/>
          </p:cNvSpPr>
          <p:nvPr>
            <p:ph idx="4294967295"/>
          </p:nvPr>
        </p:nvSpPr>
        <p:spPr>
          <a:xfrm>
            <a:off x="457200" y="990600"/>
            <a:ext cx="8229600" cy="4525963"/>
          </a:xfrm>
        </p:spPr>
        <p:txBody>
          <a:bodyPr/>
          <a:lstStyle/>
          <a:p>
            <a:pPr>
              <a:buFontTx/>
              <a:buChar char="•"/>
            </a:pPr>
            <a:r>
              <a:rPr lang="en-US" altLang="en-US" sz="2000"/>
              <a:t>Creating persistent identities, that are validated or uplifted to the right trust levels for commerce. </a:t>
            </a:r>
          </a:p>
          <a:p>
            <a:pPr lvl="1">
              <a:buFont typeface="Arial" panose="020B0604020202020204" pitchFamily="34" charset="0"/>
              <a:buChar char="•"/>
            </a:pPr>
            <a:r>
              <a:rPr lang="en-US" altLang="en-US">
                <a:solidFill>
                  <a:srgbClr val="2F5897"/>
                </a:solidFill>
              </a:rPr>
              <a:t>Building relationships that deliver 'Identity with Assurance' as well as offering Data and Services Brokers, and Personal Data Management. </a:t>
            </a:r>
          </a:p>
          <a:p>
            <a:pPr lvl="1">
              <a:buFont typeface="Arial" panose="020B0604020202020204" pitchFamily="34" charset="0"/>
              <a:buChar char="•"/>
            </a:pPr>
            <a:r>
              <a:rPr lang="en-US" altLang="en-US">
                <a:solidFill>
                  <a:srgbClr val="2F5897"/>
                </a:solidFill>
              </a:rPr>
              <a:t>New ID standards, government created IDs in the private sector and Data.</a:t>
            </a:r>
          </a:p>
          <a:p>
            <a:pPr>
              <a:buFontTx/>
              <a:buChar char="•"/>
            </a:pPr>
            <a:endParaRPr lang="en-US" altLang="en-US" sz="2000"/>
          </a:p>
          <a:p>
            <a:pPr>
              <a:buFontTx/>
              <a:buChar char="•"/>
            </a:pPr>
            <a:r>
              <a:rPr lang="en-US" altLang="en-US" sz="2000"/>
              <a:t>Using existing data sources and adding new ones.</a:t>
            </a:r>
          </a:p>
          <a:p>
            <a:pPr lvl="1">
              <a:buFont typeface="Arial" panose="020B0604020202020204" pitchFamily="34" charset="0"/>
              <a:buChar char="•"/>
            </a:pPr>
            <a:r>
              <a:rPr lang="en-US" altLang="en-US">
                <a:solidFill>
                  <a:schemeClr val="tx2"/>
                </a:solidFill>
              </a:rPr>
              <a:t>Education record</a:t>
            </a:r>
          </a:p>
          <a:p>
            <a:pPr lvl="1">
              <a:buFont typeface="Arial" panose="020B0604020202020204" pitchFamily="34" charset="0"/>
              <a:buChar char="•"/>
            </a:pPr>
            <a:r>
              <a:rPr lang="en-US" altLang="en-US">
                <a:solidFill>
                  <a:schemeClr val="tx2"/>
                </a:solidFill>
              </a:rPr>
              <a:t>CRAs</a:t>
            </a:r>
          </a:p>
          <a:p>
            <a:pPr lvl="1">
              <a:buFont typeface="Arial" panose="020B0604020202020204" pitchFamily="34" charset="0"/>
              <a:buChar char="•"/>
            </a:pPr>
            <a:r>
              <a:rPr lang="en-US" altLang="en-US">
                <a:solidFill>
                  <a:schemeClr val="tx2"/>
                </a:solidFill>
              </a:rPr>
              <a:t>Driver / Vehicle licenses</a:t>
            </a:r>
          </a:p>
          <a:p>
            <a:pPr lvl="1">
              <a:buFont typeface="Arial" panose="020B0604020202020204" pitchFamily="34" charset="0"/>
              <a:buChar char="•"/>
            </a:pPr>
            <a:r>
              <a:rPr lang="en-US" altLang="en-US">
                <a:solidFill>
                  <a:schemeClr val="tx2"/>
                </a:solidFill>
              </a:rPr>
              <a:t>Passport Office</a:t>
            </a:r>
          </a:p>
          <a:p>
            <a:pPr lvl="1">
              <a:buFont typeface="Arial" panose="020B0604020202020204" pitchFamily="34" charset="0"/>
              <a:buChar char="•"/>
            </a:pPr>
            <a:r>
              <a:rPr lang="en-US" altLang="en-US">
                <a:solidFill>
                  <a:schemeClr val="tx2"/>
                </a:solidFill>
              </a:rPr>
              <a:t>Tax records</a:t>
            </a:r>
          </a:p>
          <a:p>
            <a:pPr lvl="1">
              <a:buFont typeface="Arial" panose="020B0604020202020204" pitchFamily="34" charset="0"/>
              <a:buChar char="•"/>
            </a:pPr>
            <a:r>
              <a:rPr lang="en-US" altLang="en-US">
                <a:solidFill>
                  <a:schemeClr val="tx2"/>
                </a:solidFill>
              </a:rPr>
              <a:t>Companies House</a:t>
            </a:r>
          </a:p>
          <a:p>
            <a:pPr lvl="1">
              <a:buFont typeface="Arial" panose="020B0604020202020204" pitchFamily="34" charset="0"/>
              <a:buChar char="•"/>
            </a:pPr>
            <a:r>
              <a:rPr lang="en-US" altLang="en-US">
                <a:solidFill>
                  <a:schemeClr val="tx2"/>
                </a:solidFill>
              </a:rPr>
              <a:t>Bank internal data</a:t>
            </a:r>
          </a:p>
          <a:p>
            <a:pPr lvl="1">
              <a:buFont typeface="Arial" panose="020B0604020202020204" pitchFamily="34" charset="0"/>
              <a:buChar char="•"/>
            </a:pPr>
            <a:r>
              <a:rPr lang="en-US" altLang="en-US">
                <a:solidFill>
                  <a:schemeClr val="tx2"/>
                </a:solidFill>
              </a:rPr>
              <a:t>Royal Mail data</a:t>
            </a:r>
          </a:p>
          <a:p>
            <a:pPr lvl="1">
              <a:buFont typeface="Arial" panose="020B0604020202020204" pitchFamily="34" charset="0"/>
              <a:buChar char="•"/>
            </a:pPr>
            <a:r>
              <a:rPr lang="en-US" altLang="en-US">
                <a:solidFill>
                  <a:schemeClr val="tx2"/>
                </a:solidFill>
              </a:rPr>
              <a:t>Amazon account</a:t>
            </a:r>
          </a:p>
          <a:p>
            <a:pPr lvl="1">
              <a:buFont typeface="Arial" panose="020B0604020202020204" pitchFamily="34" charset="0"/>
              <a:buChar char="•"/>
            </a:pPr>
            <a:r>
              <a:rPr lang="en-US" altLang="en-US">
                <a:solidFill>
                  <a:schemeClr val="tx2"/>
                </a:solidFill>
              </a:rPr>
              <a:t>Mobile phone accounts</a:t>
            </a:r>
          </a:p>
          <a:p>
            <a:pPr lvl="1">
              <a:buFont typeface="Arial" panose="020B0604020202020204" pitchFamily="34" charset="0"/>
              <a:buChar char="•"/>
            </a:pPr>
            <a:r>
              <a:rPr lang="en-US" altLang="en-US">
                <a:solidFill>
                  <a:schemeClr val="tx2"/>
                </a:solidFill>
              </a:rPr>
              <a:t>Customers “own /controlled” data self asserted or independently verified.</a:t>
            </a:r>
          </a:p>
          <a:p>
            <a:pPr lvl="1">
              <a:buFont typeface="Arial" panose="020B0604020202020204" pitchFamily="34" charset="0"/>
              <a:buChar char="•"/>
            </a:pPr>
            <a:r>
              <a:rPr lang="en-US" altLang="en-US">
                <a:solidFill>
                  <a:schemeClr val="tx2"/>
                </a:solidFill>
              </a:rPr>
              <a:t>eID</a:t>
            </a:r>
          </a:p>
          <a:p>
            <a:pPr lvl="1">
              <a:buFont typeface="Arial" panose="020B0604020202020204" pitchFamily="34" charset="0"/>
              <a:buChar char="•"/>
            </a:pPr>
            <a:endParaRPr lang="en-US" altLang="en-US">
              <a:solidFill>
                <a:schemeClr val="tx2"/>
              </a:solidFill>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39750" y="188913"/>
            <a:ext cx="8229600" cy="866775"/>
          </a:xfrm>
        </p:spPr>
        <p:txBody>
          <a:bodyPr/>
          <a:lstStyle/>
          <a:p>
            <a:r>
              <a:rPr lang="en-GB" altLang="en-US" sz="3200" dirty="0">
                <a:solidFill>
                  <a:srgbClr val="42568D"/>
                </a:solidFill>
              </a:rPr>
              <a:t>Use cases </a:t>
            </a:r>
            <a:r>
              <a:rPr lang="en-GB" altLang="en-US" sz="2000" dirty="0">
                <a:solidFill>
                  <a:srgbClr val="42568D"/>
                </a:solidFill>
              </a:rPr>
              <a:t>(1 of 3)</a:t>
            </a:r>
            <a:endParaRPr lang="en-GB" altLang="en-US" sz="2000" dirty="0"/>
          </a:p>
        </p:txBody>
      </p:sp>
      <p:sp>
        <p:nvSpPr>
          <p:cNvPr id="29698" name="Content Placeholder 2"/>
          <p:cNvSpPr>
            <a:spLocks noGrp="1"/>
          </p:cNvSpPr>
          <p:nvPr>
            <p:ph idx="4294967295"/>
          </p:nvPr>
        </p:nvSpPr>
        <p:spPr>
          <a:xfrm>
            <a:off x="468313" y="1052736"/>
            <a:ext cx="8229600" cy="5000625"/>
          </a:xfrm>
        </p:spPr>
        <p:txBody>
          <a:bodyPr/>
          <a:lstStyle/>
          <a:p>
            <a:pPr marL="400050">
              <a:buFontTx/>
              <a:buChar char="•"/>
            </a:pPr>
            <a:r>
              <a:rPr lang="en-US" altLang="en-US" sz="2000" dirty="0"/>
              <a:t>Pensions</a:t>
            </a:r>
          </a:p>
          <a:p>
            <a:pPr marL="800100" lvl="1">
              <a:buFont typeface="Arial" panose="020B0604020202020204" pitchFamily="34" charset="0"/>
              <a:buChar char="•"/>
            </a:pPr>
            <a:r>
              <a:rPr lang="is-IS" altLang="en-US" dirty="0">
                <a:solidFill>
                  <a:srgbClr val="2F5897"/>
                </a:solidFill>
              </a:rPr>
              <a:t>Uk citizen can have up to 10 different pensions over a lifetime.</a:t>
            </a:r>
          </a:p>
          <a:p>
            <a:pPr marL="800100" lvl="1">
              <a:buFont typeface="Arial" panose="020B0604020202020204" pitchFamily="34" charset="0"/>
              <a:buChar char="•"/>
            </a:pPr>
            <a:r>
              <a:rPr lang="is-IS" altLang="en-US" dirty="0">
                <a:solidFill>
                  <a:srgbClr val="2F5897"/>
                </a:solidFill>
              </a:rPr>
              <a:t>Draw them together.</a:t>
            </a:r>
          </a:p>
          <a:p>
            <a:pPr marL="800100" lvl="1"/>
            <a:endParaRPr lang="is-IS" altLang="en-US" dirty="0">
              <a:solidFill>
                <a:srgbClr val="2F5897"/>
              </a:solidFill>
            </a:endParaRPr>
          </a:p>
          <a:p>
            <a:pPr marL="400050">
              <a:buFontTx/>
              <a:buChar char="•"/>
            </a:pPr>
            <a:r>
              <a:rPr lang="en-US" altLang="en-US" sz="2000" dirty="0"/>
              <a:t>Mortgages</a:t>
            </a:r>
          </a:p>
          <a:p>
            <a:pPr marL="800100" lvl="1">
              <a:buFont typeface="Arial" panose="020B0604020202020204" pitchFamily="34" charset="0"/>
              <a:buChar char="•"/>
            </a:pPr>
            <a:r>
              <a:rPr lang="en-US" altLang="en-US" dirty="0">
                <a:solidFill>
                  <a:schemeClr val="tx2"/>
                </a:solidFill>
              </a:rPr>
              <a:t>Apply online</a:t>
            </a:r>
          </a:p>
          <a:p>
            <a:pPr marL="800100" lvl="1">
              <a:buFont typeface="Arial" panose="020B0604020202020204" pitchFamily="34" charset="0"/>
              <a:buChar char="•"/>
            </a:pPr>
            <a:r>
              <a:rPr lang="en-US" altLang="en-US" dirty="0">
                <a:solidFill>
                  <a:schemeClr val="tx2"/>
                </a:solidFill>
              </a:rPr>
              <a:t>Form filling</a:t>
            </a:r>
          </a:p>
          <a:p>
            <a:pPr marL="800100" lvl="1">
              <a:buFont typeface="Arial" panose="020B0604020202020204" pitchFamily="34" charset="0"/>
              <a:buChar char="•"/>
            </a:pPr>
            <a:r>
              <a:rPr lang="en-US" altLang="en-US" dirty="0">
                <a:solidFill>
                  <a:schemeClr val="tx2"/>
                </a:solidFill>
              </a:rPr>
              <a:t>Verify data and the user</a:t>
            </a:r>
          </a:p>
          <a:p>
            <a:pPr marL="800100" lvl="1">
              <a:buFont typeface="Arial" panose="020B0604020202020204" pitchFamily="34" charset="0"/>
              <a:buChar char="•"/>
            </a:pPr>
            <a:r>
              <a:rPr lang="en-US" altLang="en-US" dirty="0">
                <a:solidFill>
                  <a:schemeClr val="tx2"/>
                </a:solidFill>
              </a:rPr>
              <a:t>Immediate decision</a:t>
            </a:r>
          </a:p>
          <a:p>
            <a:pPr marL="800100" lvl="1"/>
            <a:endParaRPr lang="is-IS" altLang="en-US" dirty="0">
              <a:solidFill>
                <a:schemeClr val="tx2"/>
              </a:solidFill>
            </a:endParaRPr>
          </a:p>
          <a:p>
            <a:pPr marL="400050">
              <a:buFontTx/>
              <a:buChar char="•"/>
            </a:pPr>
            <a:r>
              <a:rPr lang="is-IS" altLang="en-US" sz="2000" dirty="0"/>
              <a:t>Account portability</a:t>
            </a:r>
          </a:p>
          <a:p>
            <a:pPr marL="800100" lvl="1">
              <a:buFont typeface="Arial" panose="020B0604020202020204" pitchFamily="34" charset="0"/>
              <a:buChar char="•"/>
            </a:pPr>
            <a:r>
              <a:rPr lang="is-IS" altLang="en-US" dirty="0">
                <a:solidFill>
                  <a:srgbClr val="2F5897"/>
                </a:solidFill>
              </a:rPr>
              <a:t>Requirement to switch banks “as easily as an energy supplier”.</a:t>
            </a:r>
          </a:p>
          <a:p>
            <a:pPr marL="800100" lvl="1">
              <a:buFont typeface="Arial" panose="020B0604020202020204" pitchFamily="34" charset="0"/>
              <a:buChar char="•"/>
            </a:pPr>
            <a:r>
              <a:rPr lang="is-IS" altLang="en-US" dirty="0">
                <a:solidFill>
                  <a:srgbClr val="2F5897"/>
                </a:solidFill>
              </a:rPr>
              <a:t>Share KYC.</a:t>
            </a:r>
          </a:p>
          <a:p>
            <a:pPr marL="800100" lvl="1">
              <a:buFont typeface="Arial" panose="020B0604020202020204" pitchFamily="34" charset="0"/>
              <a:buChar char="•"/>
            </a:pPr>
            <a:r>
              <a:rPr lang="is-IS" altLang="en-US" dirty="0">
                <a:solidFill>
                  <a:srgbClr val="2F5897"/>
                </a:solidFill>
              </a:rPr>
              <a:t>Reverify customer with minimum impact.</a:t>
            </a:r>
          </a:p>
          <a:p>
            <a:pPr marL="800100" lvl="1">
              <a:buFont typeface="Arial" panose="020B0604020202020204" pitchFamily="34" charset="0"/>
              <a:buChar char="•"/>
            </a:pPr>
            <a:r>
              <a:rPr lang="en-US" altLang="en-US" dirty="0">
                <a:solidFill>
                  <a:srgbClr val="2F5897"/>
                </a:solidFill>
              </a:rPr>
              <a:t>O</a:t>
            </a:r>
            <a:r>
              <a:rPr lang="is-IS" altLang="en-US" dirty="0">
                <a:solidFill>
                  <a:srgbClr val="2F5897"/>
                </a:solidFill>
              </a:rPr>
              <a:t>btain consent to share the data.</a:t>
            </a:r>
          </a:p>
          <a:p>
            <a:pPr marL="800100" lvl="1">
              <a:buFont typeface="Arial" panose="020B0604020202020204" pitchFamily="34" charset="0"/>
              <a:buChar char="•"/>
            </a:pPr>
            <a:endParaRPr lang="is-IS" altLang="en-US" sz="2000" dirty="0">
              <a:solidFill>
                <a:srgbClr val="2F5897"/>
              </a:solidFill>
            </a:endParaRPr>
          </a:p>
          <a:p>
            <a:pPr marL="914400" lvl="2" indent="0"/>
            <a:endParaRPr lang="en-US" altLang="en-US" sz="2000" dirty="0">
              <a:solidFill>
                <a:srgbClr val="2F5897"/>
              </a:solidFill>
            </a:endParaRPr>
          </a:p>
          <a:p>
            <a:pPr marL="400050">
              <a:buFontTx/>
              <a:buChar char="•"/>
            </a:pPr>
            <a:endParaRPr lang="en-US" altLang="en-US" sz="2000"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9750" y="188913"/>
            <a:ext cx="8229600" cy="866775"/>
          </a:xfrm>
        </p:spPr>
        <p:txBody>
          <a:bodyPr/>
          <a:lstStyle/>
          <a:p>
            <a:r>
              <a:rPr lang="en-GB" altLang="en-US" sz="3200" dirty="0">
                <a:solidFill>
                  <a:srgbClr val="42568D"/>
                </a:solidFill>
              </a:rPr>
              <a:t>Use Cases </a:t>
            </a:r>
            <a:r>
              <a:rPr lang="en-GB" altLang="en-US" sz="2000" dirty="0">
                <a:solidFill>
                  <a:srgbClr val="42568D"/>
                </a:solidFill>
              </a:rPr>
              <a:t>(2 of 3)</a:t>
            </a:r>
            <a:endParaRPr lang="en-GB" altLang="en-US" sz="2000" dirty="0"/>
          </a:p>
        </p:txBody>
      </p:sp>
      <p:sp>
        <p:nvSpPr>
          <p:cNvPr id="29698" name="Content Placeholder 2"/>
          <p:cNvSpPr>
            <a:spLocks noGrp="1"/>
          </p:cNvSpPr>
          <p:nvPr>
            <p:ph idx="4294967295"/>
          </p:nvPr>
        </p:nvSpPr>
        <p:spPr>
          <a:xfrm>
            <a:off x="468313" y="620688"/>
            <a:ext cx="8229600" cy="4535711"/>
          </a:xfrm>
        </p:spPr>
        <p:txBody>
          <a:bodyPr/>
          <a:lstStyle/>
          <a:p>
            <a:pPr>
              <a:buFontTx/>
              <a:buChar char="•"/>
            </a:pPr>
            <a:endParaRPr lang="is-IS" altLang="en-US" dirty="0"/>
          </a:p>
          <a:p>
            <a:pPr>
              <a:buFontTx/>
              <a:buChar char="•"/>
            </a:pPr>
            <a:r>
              <a:rPr lang="is-IS" altLang="en-US" sz="2000" dirty="0"/>
              <a:t>Applying for a credit card online or opening a bank account.</a:t>
            </a:r>
          </a:p>
          <a:p>
            <a:endParaRPr lang="en-US" altLang="en-US" dirty="0"/>
          </a:p>
          <a:p>
            <a:pPr>
              <a:buFontTx/>
              <a:buChar char="•"/>
            </a:pPr>
            <a:r>
              <a:rPr lang="en-US" altLang="en-US" sz="2000" dirty="0"/>
              <a:t>On boarding a new customer:</a:t>
            </a:r>
          </a:p>
          <a:p>
            <a:pPr lvl="1">
              <a:buFont typeface="Arial" panose="020B0604020202020204" pitchFamily="34" charset="0"/>
              <a:buChar char="•"/>
            </a:pPr>
            <a:r>
              <a:rPr lang="en-US" altLang="en-US" dirty="0">
                <a:solidFill>
                  <a:srgbClr val="2F5897"/>
                </a:solidFill>
              </a:rPr>
              <a:t>Fill in your online application.</a:t>
            </a:r>
          </a:p>
          <a:p>
            <a:pPr lvl="1">
              <a:buFont typeface="Arial" panose="020B0604020202020204" pitchFamily="34" charset="0"/>
              <a:buChar char="•"/>
            </a:pPr>
            <a:r>
              <a:rPr lang="en-US" altLang="en-US" dirty="0">
                <a:solidFill>
                  <a:srgbClr val="2F5897"/>
                </a:solidFill>
              </a:rPr>
              <a:t>Once you've finished, simply take </a:t>
            </a:r>
            <a:r>
              <a:rPr lang="en-US" altLang="en-US" b="1" dirty="0">
                <a:solidFill>
                  <a:srgbClr val="2F5897"/>
                </a:solidFill>
              </a:rPr>
              <a:t>one document to prove your identity, and one document to prove your current address</a:t>
            </a:r>
            <a:r>
              <a:rPr lang="en-US" altLang="en-US" dirty="0">
                <a:solidFill>
                  <a:srgbClr val="2F5897"/>
                </a:solidFill>
              </a:rPr>
              <a:t> to your local branch. </a:t>
            </a:r>
          </a:p>
          <a:p>
            <a:pPr>
              <a:buFontTx/>
              <a:buChar char="•"/>
            </a:pPr>
            <a:endParaRPr lang="en-US" altLang="en-US" sz="2000" dirty="0"/>
          </a:p>
          <a:p>
            <a:pPr>
              <a:buFontTx/>
              <a:buChar char="•"/>
            </a:pPr>
            <a:r>
              <a:rPr lang="en-US" altLang="en-US" sz="2000" dirty="0"/>
              <a:t>The advice given on a UK University website:</a:t>
            </a:r>
            <a:endParaRPr lang="en-US" altLang="en-US" sz="1400" dirty="0"/>
          </a:p>
          <a:p>
            <a:pPr lvl="1">
              <a:buFont typeface="Arial" panose="020B0604020202020204" pitchFamily="34" charset="0"/>
              <a:buChar char="•"/>
            </a:pPr>
            <a:r>
              <a:rPr lang="en-US" altLang="en-US" dirty="0">
                <a:solidFill>
                  <a:schemeClr val="tx2"/>
                </a:solidFill>
              </a:rPr>
              <a:t>Many banks also have tight security measures, so that although some accounts can be open in 1-2 weeks, other banks may take up to 5 weeks, although you can usually deposit money immediately.</a:t>
            </a:r>
          </a:p>
          <a:p>
            <a:pPr lvl="1">
              <a:buFont typeface="Arial" panose="020B0604020202020204" pitchFamily="34" charset="0"/>
              <a:buChar char="•"/>
            </a:pPr>
            <a:r>
              <a:rPr lang="en-US" altLang="en-US" dirty="0">
                <a:solidFill>
                  <a:srgbClr val="2F5897"/>
                </a:solidFill>
              </a:rPr>
              <a:t>It is very important that you do not deposit all of your money when you open the account so that you have money for a few weeks in case of delays.</a:t>
            </a:r>
          </a:p>
          <a:p>
            <a:pPr lvl="1"/>
            <a:endParaRPr lang="en-US" altLang="en-US" dirty="0"/>
          </a:p>
          <a:p>
            <a:pPr>
              <a:buFontTx/>
              <a:buChar char="•"/>
            </a:pPr>
            <a:r>
              <a:rPr lang="en-US" altLang="en-US" sz="2000" dirty="0"/>
              <a:t>What is the success rate?</a:t>
            </a:r>
          </a:p>
          <a:p>
            <a:endParaRPr lang="en-US" altLang="en-US" sz="2000" dirty="0"/>
          </a:p>
          <a:p>
            <a:pPr>
              <a:buFontTx/>
              <a:buChar char="•"/>
            </a:pPr>
            <a:r>
              <a:rPr lang="en-US" altLang="en-US" sz="2000" dirty="0"/>
              <a:t>This could all be done in minutes online.</a:t>
            </a:r>
          </a:p>
          <a:p>
            <a:pPr>
              <a:buFontTx/>
              <a:buChar char="•"/>
            </a:pPr>
            <a:endParaRPr lang="en-US" altLang="en-US" sz="200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539750" y="188913"/>
            <a:ext cx="8229600" cy="866775"/>
          </a:xfrm>
        </p:spPr>
        <p:txBody>
          <a:bodyPr/>
          <a:lstStyle/>
          <a:p>
            <a:r>
              <a:rPr lang="en-GB" altLang="en-US" sz="3200" dirty="0">
                <a:solidFill>
                  <a:srgbClr val="42568D"/>
                </a:solidFill>
              </a:rPr>
              <a:t>Use Cases </a:t>
            </a:r>
            <a:r>
              <a:rPr lang="en-GB" altLang="en-US" sz="2000" dirty="0">
                <a:solidFill>
                  <a:srgbClr val="42568D"/>
                </a:solidFill>
              </a:rPr>
              <a:t>(3 of 3)</a:t>
            </a:r>
            <a:endParaRPr lang="en-GB" altLang="en-US" sz="2000" dirty="0"/>
          </a:p>
        </p:txBody>
      </p:sp>
      <p:sp>
        <p:nvSpPr>
          <p:cNvPr id="29698" name="Content Placeholder 2"/>
          <p:cNvSpPr>
            <a:spLocks noGrp="1"/>
          </p:cNvSpPr>
          <p:nvPr>
            <p:ph idx="4294967295"/>
          </p:nvPr>
        </p:nvSpPr>
        <p:spPr>
          <a:xfrm>
            <a:off x="395536" y="908720"/>
            <a:ext cx="8229600" cy="5000625"/>
          </a:xfrm>
        </p:spPr>
        <p:txBody>
          <a:bodyPr/>
          <a:lstStyle/>
          <a:p>
            <a:pPr>
              <a:buFontTx/>
              <a:buChar char="•"/>
            </a:pPr>
            <a:endParaRPr lang="en-US" altLang="en-US" sz="2000" dirty="0"/>
          </a:p>
          <a:p>
            <a:pPr>
              <a:buFontTx/>
              <a:buChar char="•"/>
            </a:pPr>
            <a:r>
              <a:rPr lang="en-US" altLang="en-US" sz="2000" dirty="0"/>
              <a:t>AML/KYC a new young customer.</a:t>
            </a:r>
          </a:p>
          <a:p>
            <a:pPr lvl="1">
              <a:buFont typeface="Arial" panose="020B0604020202020204" pitchFamily="34" charset="0"/>
              <a:buChar char="•"/>
            </a:pPr>
            <a:r>
              <a:rPr lang="en-US" altLang="en-US" dirty="0">
                <a:solidFill>
                  <a:srgbClr val="2F5897"/>
                </a:solidFill>
              </a:rPr>
              <a:t>No transaction history.</a:t>
            </a:r>
          </a:p>
          <a:p>
            <a:pPr lvl="1">
              <a:buFont typeface="Arial" panose="020B0604020202020204" pitchFamily="34" charset="0"/>
              <a:buChar char="•"/>
            </a:pPr>
            <a:r>
              <a:rPr lang="en-US" altLang="en-US" dirty="0">
                <a:solidFill>
                  <a:srgbClr val="2F5897"/>
                </a:solidFill>
              </a:rPr>
              <a:t>Very poor data available.</a:t>
            </a:r>
          </a:p>
          <a:p>
            <a:pPr lvl="1">
              <a:buFont typeface="Arial" panose="020B0604020202020204" pitchFamily="34" charset="0"/>
              <a:buChar char="•"/>
            </a:pPr>
            <a:r>
              <a:rPr lang="en-US" altLang="en-US" dirty="0">
                <a:solidFill>
                  <a:srgbClr val="2F5897"/>
                </a:solidFill>
              </a:rPr>
              <a:t>Unverified digital footprint.</a:t>
            </a:r>
          </a:p>
          <a:p>
            <a:pPr lvl="1"/>
            <a:endParaRPr lang="en-US" altLang="en-US" dirty="0">
              <a:solidFill>
                <a:srgbClr val="2F5897"/>
              </a:solidFill>
            </a:endParaRPr>
          </a:p>
          <a:p>
            <a:pPr lvl="1">
              <a:buFont typeface="Arial" panose="020B0604020202020204" pitchFamily="34" charset="0"/>
              <a:buChar char="•"/>
            </a:pPr>
            <a:r>
              <a:rPr lang="en-US" altLang="en-US" dirty="0">
                <a:solidFill>
                  <a:srgbClr val="2F5897"/>
                </a:solidFill>
              </a:rPr>
              <a:t>Passport, Education record which includes parent, Payment into the account by student loan company, Verify parent and young person’s IDs</a:t>
            </a:r>
            <a:r>
              <a:rPr lang="is-IS" altLang="en-US" dirty="0">
                <a:solidFill>
                  <a:srgbClr val="2F5897"/>
                </a:solidFill>
              </a:rPr>
              <a:t>….</a:t>
            </a:r>
            <a:endParaRPr lang="en-US" altLang="en-US" dirty="0">
              <a:solidFill>
                <a:srgbClr val="2F5897"/>
              </a:solidFill>
            </a:endParaRPr>
          </a:p>
          <a:p>
            <a:endParaRPr lang="en-US" altLang="en-US" dirty="0"/>
          </a:p>
          <a:p>
            <a:pPr>
              <a:buFontTx/>
              <a:buChar char="•"/>
            </a:pPr>
            <a:r>
              <a:rPr lang="en-US" altLang="en-US" sz="2000" dirty="0"/>
              <a:t>AML/KYC an existing customer.</a:t>
            </a:r>
          </a:p>
          <a:p>
            <a:pPr lvl="1">
              <a:buFont typeface="Arial" panose="020B0604020202020204" pitchFamily="34" charset="0"/>
              <a:buChar char="•"/>
            </a:pPr>
            <a:r>
              <a:rPr lang="en-US" altLang="en-US" dirty="0">
                <a:solidFill>
                  <a:srgbClr val="2F5897"/>
                </a:solidFill>
              </a:rPr>
              <a:t>Account may have existed for 40 years.</a:t>
            </a:r>
          </a:p>
          <a:p>
            <a:pPr lvl="1">
              <a:buFont typeface="Arial" panose="020B0604020202020204" pitchFamily="34" charset="0"/>
              <a:buChar char="•"/>
            </a:pPr>
            <a:r>
              <a:rPr lang="en-US" altLang="en-US" dirty="0">
                <a:solidFill>
                  <a:srgbClr val="2F5897"/>
                </a:solidFill>
              </a:rPr>
              <a:t>Customer is usually valuable.</a:t>
            </a:r>
          </a:p>
          <a:p>
            <a:pPr lvl="1">
              <a:buFont typeface="Arial" panose="020B0604020202020204" pitchFamily="34" charset="0"/>
              <a:buChar char="•"/>
            </a:pPr>
            <a:r>
              <a:rPr lang="en-US" altLang="en-US" dirty="0">
                <a:solidFill>
                  <a:srgbClr val="2F5897"/>
                </a:solidFill>
              </a:rPr>
              <a:t>No record of bank account in a CRA.</a:t>
            </a:r>
          </a:p>
          <a:p>
            <a:pPr lvl="1">
              <a:buFont typeface="Arial" panose="020B0604020202020204" pitchFamily="34" charset="0"/>
              <a:buChar char="•"/>
            </a:pPr>
            <a:r>
              <a:rPr lang="en-US" altLang="en-US" dirty="0">
                <a:solidFill>
                  <a:srgbClr val="2F5897"/>
                </a:solidFill>
              </a:rPr>
              <a:t>Small digital foot print.</a:t>
            </a:r>
          </a:p>
          <a:p>
            <a:pPr lvl="1">
              <a:buFont typeface="Arial" panose="020B0604020202020204" pitchFamily="34" charset="0"/>
              <a:buChar char="•"/>
            </a:pPr>
            <a:endParaRPr lang="en-US" altLang="en-US" dirty="0">
              <a:solidFill>
                <a:srgbClr val="2F5897"/>
              </a:solidFill>
            </a:endParaRPr>
          </a:p>
          <a:p>
            <a:pPr lvl="1">
              <a:buFont typeface="Arial" panose="020B0604020202020204" pitchFamily="34" charset="0"/>
              <a:buChar char="•"/>
            </a:pPr>
            <a:r>
              <a:rPr lang="en-US" altLang="en-US" dirty="0">
                <a:solidFill>
                  <a:srgbClr val="2F5897"/>
                </a:solidFill>
              </a:rPr>
              <a:t>Verify ID and data, Passport Office, DVLA, Royal Mail data, location awareness</a:t>
            </a:r>
            <a:r>
              <a:rPr lang="is-IS" altLang="en-US" dirty="0">
                <a:solidFill>
                  <a:srgbClr val="2F5897"/>
                </a:solidFill>
              </a:rPr>
              <a:t>…</a:t>
            </a:r>
            <a:endParaRPr lang="en-US" altLang="en-US" dirty="0">
              <a:solidFill>
                <a:srgbClr val="2F5897"/>
              </a:solidFill>
            </a:endParaRPr>
          </a:p>
          <a:p>
            <a:pPr lvl="1">
              <a:buFont typeface="Arial" panose="020B0604020202020204" pitchFamily="34" charset="0"/>
              <a:buChar char="•"/>
            </a:pPr>
            <a:endParaRPr lang="en-US" altLang="en-US" sz="1200"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1404938"/>
            <a:ext cx="8526462" cy="51927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3554" name="Content Placeholder 2"/>
          <p:cNvSpPr>
            <a:spLocks noGrp="1"/>
          </p:cNvSpPr>
          <p:nvPr>
            <p:ph sz="quarter" idx="4294967295"/>
          </p:nvPr>
        </p:nvSpPr>
        <p:spPr>
          <a:xfrm>
            <a:off x="3492500" y="3141663"/>
            <a:ext cx="5256213" cy="3024187"/>
          </a:xfrm>
        </p:spPr>
        <p:txBody>
          <a:bodyPr/>
          <a:lstStyle/>
          <a:p>
            <a:pPr marL="0" indent="0">
              <a:buFontTx/>
              <a:buChar char="•"/>
            </a:pPr>
            <a:r>
              <a:rPr lang="en-GB" sz="1600">
                <a:latin typeface="Calibri" charset="0"/>
                <a:ea typeface="MS PGothic" charset="0"/>
              </a:rPr>
              <a:t>Verify is the UK Government Identity Assurance program to access government digital services.</a:t>
            </a:r>
          </a:p>
          <a:p>
            <a:pPr marL="0" indent="0"/>
            <a:endParaRPr lang="en-GB" sz="1600">
              <a:latin typeface="Calibri" charset="0"/>
              <a:ea typeface="MS PGothic" charset="0"/>
            </a:endParaRPr>
          </a:p>
          <a:p>
            <a:pPr marL="0" indent="0">
              <a:buFontTx/>
              <a:buChar char="•"/>
            </a:pPr>
            <a:r>
              <a:rPr lang="en-GB" sz="1600">
                <a:latin typeface="Calibri" charset="0"/>
                <a:ea typeface="MS PGothic" charset="0"/>
              </a:rPr>
              <a:t>Eight companies were selected through procurement to provide a service to  LOA 2 level.</a:t>
            </a:r>
          </a:p>
          <a:p>
            <a:pPr marL="0" indent="0">
              <a:buFontTx/>
              <a:buChar char="•"/>
            </a:pPr>
            <a:endParaRPr lang="en-GB" sz="1600">
              <a:latin typeface="Calibri" charset="0"/>
              <a:ea typeface="MS PGothic" charset="0"/>
            </a:endParaRPr>
          </a:p>
          <a:p>
            <a:pPr marL="0" indent="0">
              <a:buFontTx/>
              <a:buChar char="•"/>
            </a:pPr>
            <a:r>
              <a:rPr lang="en-GB" sz="1600">
                <a:latin typeface="Calibri" charset="0"/>
                <a:ea typeface="MS PGothic" charset="0"/>
              </a:rPr>
              <a:t>These companies proved IDAS based on new high assurance standards and are certified.</a:t>
            </a:r>
          </a:p>
          <a:p>
            <a:pPr marL="0" indent="0">
              <a:buFontTx/>
              <a:buChar char="•"/>
            </a:pPr>
            <a:endParaRPr lang="en-GB" sz="1600">
              <a:latin typeface="Calibri" charset="0"/>
              <a:ea typeface="MS PGothic" charset="0"/>
            </a:endParaRPr>
          </a:p>
          <a:p>
            <a:pPr marL="0" indent="0">
              <a:buFontTx/>
              <a:buChar char="•"/>
            </a:pPr>
            <a:r>
              <a:rPr lang="en-GB" sz="1600">
                <a:latin typeface="Calibri" charset="0"/>
                <a:ea typeface="MS PGothic" charset="0"/>
              </a:rPr>
              <a:t>Trusted sources are used to verify users.</a:t>
            </a:r>
          </a:p>
          <a:p>
            <a:pPr marL="0" indent="0">
              <a:buFontTx/>
              <a:buChar char="•"/>
            </a:pPr>
            <a:endParaRPr lang="en-GB" sz="1600">
              <a:latin typeface="Calibri" charset="0"/>
              <a:ea typeface="MS PGothic" charset="0"/>
            </a:endParaRPr>
          </a:p>
        </p:txBody>
      </p:sp>
      <p:sp>
        <p:nvSpPr>
          <p:cNvPr id="23555" name="Title 1"/>
          <p:cNvSpPr txBox="1">
            <a:spLocks/>
          </p:cNvSpPr>
          <p:nvPr/>
        </p:nvSpPr>
        <p:spPr bwMode="auto">
          <a:xfrm>
            <a:off x="723900" y="188913"/>
            <a:ext cx="80010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defTabSz="457200">
              <a:defRPr sz="2400">
                <a:solidFill>
                  <a:schemeClr val="tx1"/>
                </a:solidFill>
                <a:latin typeface="Arial" charset="0"/>
                <a:ea typeface="MS PGothic" charset="0"/>
                <a:cs typeface="MS PGothic" charset="0"/>
              </a:defRPr>
            </a:lvl1pPr>
            <a:lvl2pPr marL="742950" indent="-285750" defTabSz="457200">
              <a:defRPr sz="2400">
                <a:solidFill>
                  <a:schemeClr val="tx1"/>
                </a:solidFill>
                <a:latin typeface="Arial" charset="0"/>
                <a:ea typeface="MS PGothic" charset="0"/>
                <a:cs typeface="MS PGothic" charset="0"/>
              </a:defRPr>
            </a:lvl2pPr>
            <a:lvl3pPr marL="1143000" indent="-228600" defTabSz="457200">
              <a:defRPr sz="2400">
                <a:solidFill>
                  <a:schemeClr val="tx1"/>
                </a:solidFill>
                <a:latin typeface="Arial" charset="0"/>
                <a:ea typeface="MS PGothic" charset="0"/>
                <a:cs typeface="MS PGothic" charset="0"/>
              </a:defRPr>
            </a:lvl3pPr>
            <a:lvl4pPr marL="1600200" indent="-228600" defTabSz="457200">
              <a:defRPr sz="2400">
                <a:solidFill>
                  <a:schemeClr val="tx1"/>
                </a:solidFill>
                <a:latin typeface="Arial" charset="0"/>
                <a:ea typeface="MS PGothic" charset="0"/>
                <a:cs typeface="MS PGothic" charset="0"/>
              </a:defRPr>
            </a:lvl4pPr>
            <a:lvl5pPr marL="2057400" indent="-228600" defTabSz="4572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GB" sz="3600">
                <a:solidFill>
                  <a:srgbClr val="2F5897"/>
                </a:solidFill>
                <a:latin typeface="Calibri" charset="0"/>
              </a:rPr>
              <a:t>GOV.UK Verify – High Assurance Id</a:t>
            </a:r>
          </a:p>
        </p:txBody>
      </p:sp>
    </p:spTree>
    <p:extLst>
      <p:ext uri="{BB962C8B-B14F-4D97-AF65-F5344CB8AC3E}">
        <p14:creationId xmlns:p14="http://schemas.microsoft.com/office/powerpoint/2010/main" val="399575403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85724" y="188913"/>
            <a:ext cx="9058275" cy="838200"/>
          </a:xfrm>
        </p:spPr>
        <p:txBody>
          <a:bodyPr>
            <a:normAutofit fontScale="90000"/>
          </a:bodyPr>
          <a:lstStyle/>
          <a:p>
            <a:r>
              <a:rPr lang="en-GB" altLang="en-US" dirty="0"/>
              <a:t>GOV.UK Verify validation – the ‘no identity card’ way</a:t>
            </a:r>
          </a:p>
        </p:txBody>
      </p:sp>
      <p:sp>
        <p:nvSpPr>
          <p:cNvPr id="5" name="Right Arrow Callout 4"/>
          <p:cNvSpPr/>
          <p:nvPr/>
        </p:nvSpPr>
        <p:spPr>
          <a:xfrm>
            <a:off x="85725" y="2024063"/>
            <a:ext cx="1727200" cy="3565525"/>
          </a:xfrm>
          <a:prstGeom prst="rightArrowCallout">
            <a:avLst>
              <a:gd name="adj1" fmla="val 50000"/>
              <a:gd name="adj2" fmla="val 25000"/>
              <a:gd name="adj3" fmla="val 25000"/>
              <a:gd name="adj4" fmla="val 75000"/>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To register with an identity provider a user must provide their name, gender, address and date of birth. They may need to provide historical names and addresses if their details have changed recently</a:t>
            </a:r>
            <a:r>
              <a:rPr lang="en-US" sz="1400" dirty="0"/>
              <a:t>.</a:t>
            </a:r>
            <a:endParaRPr lang="en-GB" sz="1400" dirty="0"/>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484313"/>
            <a:ext cx="7023100" cy="5081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thruBlk="1"/>
  </p:transition>
</p:sld>
</file>

<file path=ppt/theme/theme1.xml><?xml version="1.0" encoding="utf-8"?>
<a:theme xmlns:a="http://schemas.openxmlformats.org/drawingml/2006/main" name="Theme1">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BCA25F1A2B0946B6B9EE75478D767E" ma:contentTypeVersion="" ma:contentTypeDescription="Create a new document." ma:contentTypeScope="" ma:versionID="b4fffe561db4592273a7df836b2fb64f">
  <xsd:schema xmlns:xsd="http://www.w3.org/2001/XMLSchema" xmlns:xs="http://www.w3.org/2001/XMLSchema" xmlns:p="http://schemas.microsoft.com/office/2006/metadata/properties" xmlns:ns2="cb527aab-1648-4be8-9847-a085c9e05b54" xmlns:ns3="c886bce6-ed6f-4e22-8790-70e1c9978a3c" targetNamespace="http://schemas.microsoft.com/office/2006/metadata/properties" ma:root="true" ma:fieldsID="ececfab1cfebbf82fb390aa7777f13b4" ns2:_="" ns3:_="">
    <xsd:import namespace="cb527aab-1648-4be8-9847-a085c9e05b54"/>
    <xsd:import namespace="c886bce6-ed6f-4e22-8790-70e1c9978a3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527aab-1648-4be8-9847-a085c9e05b5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886bce6-ed6f-4e22-8790-70e1c9978a3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41C16D-A2DE-4F40-910F-6138A9467643}"/>
</file>

<file path=customXml/itemProps2.xml><?xml version="1.0" encoding="utf-8"?>
<ds:datastoreItem xmlns:ds="http://schemas.openxmlformats.org/officeDocument/2006/customXml" ds:itemID="{92C8E8DF-9B2B-4C9F-A8CD-FA141618C0B1}"/>
</file>

<file path=customXml/itemProps3.xml><?xml version="1.0" encoding="utf-8"?>
<ds:datastoreItem xmlns:ds="http://schemas.openxmlformats.org/officeDocument/2006/customXml" ds:itemID="{0A5BE133-739F-4262-B8A0-3127D124B2B9}"/>
</file>

<file path=docProps/app.xml><?xml version="1.0" encoding="utf-8"?>
<Properties xmlns="http://schemas.openxmlformats.org/officeDocument/2006/extended-properties" xmlns:vt="http://schemas.openxmlformats.org/officeDocument/2006/docPropsVTypes">
  <Template/>
  <TotalTime>7553</TotalTime>
  <Words>881</Words>
  <Application>Microsoft Office PowerPoint</Application>
  <PresentationFormat>On-screen Show (4:3)</PresentationFormat>
  <Paragraphs>179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ＭＳ Ｐゴシック</vt:lpstr>
      <vt:lpstr>Arial</vt:lpstr>
      <vt:lpstr>Calibri</vt:lpstr>
      <vt:lpstr>Theme1</vt:lpstr>
      <vt:lpstr>Sandy Porter - Strategy Director Avoco Secure </vt:lpstr>
      <vt:lpstr>The Perfect Storm</vt:lpstr>
      <vt:lpstr>The Aims</vt:lpstr>
      <vt:lpstr>The Ingredients</vt:lpstr>
      <vt:lpstr>Use cases (1 of 3)</vt:lpstr>
      <vt:lpstr>Use Cases (2 of 3)</vt:lpstr>
      <vt:lpstr>Use Cases (3 of 3)</vt:lpstr>
      <vt:lpstr>PowerPoint Presentation</vt:lpstr>
      <vt:lpstr>GOV.UK Verify validation – the ‘no identity card’ way</vt:lpstr>
      <vt:lpstr>Consumer High Assurance Identity</vt:lpstr>
      <vt:lpstr>Hub/Attribute Services</vt:lpstr>
      <vt:lpstr>Personal Data Management</vt:lpstr>
      <vt:lpstr>High Assurance Identities increase value and trust</vt:lpstr>
      <vt:lpstr>UK Pilots, Trials, Go-Live and Aims</vt:lpstr>
      <vt:lpstr>PowerPoint Presentation</vt:lpstr>
    </vt:vector>
  </TitlesOfParts>
  <Company>Skipton Information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Cassidian</dc:title>
  <dc:creator>Windows User</dc:creator>
  <cp:lastModifiedBy>Colin Wallis</cp:lastModifiedBy>
  <cp:revision>219</cp:revision>
  <cp:lastPrinted>2015-12-01T12:08:44Z</cp:lastPrinted>
  <dcterms:created xsi:type="dcterms:W3CDTF">2013-01-23T09:49:14Z</dcterms:created>
  <dcterms:modified xsi:type="dcterms:W3CDTF">2017-05-09T16:52:18Z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0x010100A5BCA25F1A2B0946B6B9EE75478D767E</vt:lpwstr>
  </property>
</Properties>
</file>