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Dagg" userId="4a68f3012707eac8" providerId="LiveId" clId="{780FC462-FFAD-AC40-85FE-BE8D22A95E3C}"/>
    <pc:docChg chg="undo custSel modSld">
      <pc:chgData name="Ken Dagg" userId="4a68f3012707eac8" providerId="LiveId" clId="{780FC462-FFAD-AC40-85FE-BE8D22A95E3C}" dt="2020-04-08T01:46:58.847" v="107" actId="14100"/>
      <pc:docMkLst>
        <pc:docMk/>
      </pc:docMkLst>
      <pc:sldChg chg="addSp modSp">
        <pc:chgData name="Ken Dagg" userId="4a68f3012707eac8" providerId="LiveId" clId="{780FC462-FFAD-AC40-85FE-BE8D22A95E3C}" dt="2020-04-08T01:46:58.847" v="107" actId="14100"/>
        <pc:sldMkLst>
          <pc:docMk/>
          <pc:sldMk cId="1540156710" sldId="256"/>
        </pc:sldMkLst>
        <pc:spChg chg="add mod">
          <ac:chgData name="Ken Dagg" userId="4a68f3012707eac8" providerId="LiveId" clId="{780FC462-FFAD-AC40-85FE-BE8D22A95E3C}" dt="2020-04-08T01:39:11.018" v="46" actId="121"/>
          <ac:spMkLst>
            <pc:docMk/>
            <pc:sldMk cId="1540156710" sldId="256"/>
            <ac:spMk id="2" creationId="{D586301F-C8B7-3643-ACF9-EF832AD5E97E}"/>
          </ac:spMkLst>
        </pc:spChg>
        <pc:spChg chg="mod">
          <ac:chgData name="Ken Dagg" userId="4a68f3012707eac8" providerId="LiveId" clId="{780FC462-FFAD-AC40-85FE-BE8D22A95E3C}" dt="2020-04-08T01:31:52.983" v="16" actId="1076"/>
          <ac:spMkLst>
            <pc:docMk/>
            <pc:sldMk cId="1540156710" sldId="256"/>
            <ac:spMk id="3" creationId="{3E89F1A2-B489-EC40-A24D-C84494323294}"/>
          </ac:spMkLst>
        </pc:spChg>
        <pc:spChg chg="mod">
          <ac:chgData name="Ken Dagg" userId="4a68f3012707eac8" providerId="LiveId" clId="{780FC462-FFAD-AC40-85FE-BE8D22A95E3C}" dt="2020-04-08T01:31:52.983" v="16" actId="1076"/>
          <ac:spMkLst>
            <pc:docMk/>
            <pc:sldMk cId="1540156710" sldId="256"/>
            <ac:spMk id="4" creationId="{251BD0CE-E5C9-3346-9563-0504B9975D88}"/>
          </ac:spMkLst>
        </pc:spChg>
        <pc:spChg chg="add mod">
          <ac:chgData name="Ken Dagg" userId="4a68f3012707eac8" providerId="LiveId" clId="{780FC462-FFAD-AC40-85FE-BE8D22A95E3C}" dt="2020-04-08T01:46:04.891" v="106" actId="207"/>
          <ac:spMkLst>
            <pc:docMk/>
            <pc:sldMk cId="1540156710" sldId="256"/>
            <ac:spMk id="5" creationId="{9DB6235B-445C-DA43-8C45-2F5DD9F8FCFB}"/>
          </ac:spMkLst>
        </pc:spChg>
        <pc:spChg chg="mod">
          <ac:chgData name="Ken Dagg" userId="4a68f3012707eac8" providerId="LiveId" clId="{780FC462-FFAD-AC40-85FE-BE8D22A95E3C}" dt="2020-04-08T01:31:52.983" v="16" actId="1076"/>
          <ac:spMkLst>
            <pc:docMk/>
            <pc:sldMk cId="1540156710" sldId="256"/>
            <ac:spMk id="6" creationId="{94211C5B-FC66-D248-8F80-AA62FF028FD6}"/>
          </ac:spMkLst>
        </pc:spChg>
        <pc:spChg chg="mod">
          <ac:chgData name="Ken Dagg" userId="4a68f3012707eac8" providerId="LiveId" clId="{780FC462-FFAD-AC40-85FE-BE8D22A95E3C}" dt="2020-04-08T01:31:52.983" v="16" actId="1076"/>
          <ac:spMkLst>
            <pc:docMk/>
            <pc:sldMk cId="1540156710" sldId="256"/>
            <ac:spMk id="7" creationId="{C91E1139-BBF2-7E47-B920-2916BCCD72A2}"/>
          </ac:spMkLst>
        </pc:spChg>
        <pc:spChg chg="mod">
          <ac:chgData name="Ken Dagg" userId="4a68f3012707eac8" providerId="LiveId" clId="{780FC462-FFAD-AC40-85FE-BE8D22A95E3C}" dt="2020-04-08T01:31:52.983" v="16" actId="1076"/>
          <ac:spMkLst>
            <pc:docMk/>
            <pc:sldMk cId="1540156710" sldId="256"/>
            <ac:spMk id="8" creationId="{8C7229B2-10F4-9F4B-8A42-F58DA8AF5606}"/>
          </ac:spMkLst>
        </pc:spChg>
        <pc:spChg chg="mod">
          <ac:chgData name="Ken Dagg" userId="4a68f3012707eac8" providerId="LiveId" clId="{780FC462-FFAD-AC40-85FE-BE8D22A95E3C}" dt="2020-04-08T01:31:52.983" v="16" actId="1076"/>
          <ac:spMkLst>
            <pc:docMk/>
            <pc:sldMk cId="1540156710" sldId="256"/>
            <ac:spMk id="10" creationId="{E53EC89E-28D3-D34C-89B3-C53E6E59C3FC}"/>
          </ac:spMkLst>
        </pc:spChg>
        <pc:spChg chg="mod">
          <ac:chgData name="Ken Dagg" userId="4a68f3012707eac8" providerId="LiveId" clId="{780FC462-FFAD-AC40-85FE-BE8D22A95E3C}" dt="2020-04-08T01:31:52.983" v="16" actId="1076"/>
          <ac:spMkLst>
            <pc:docMk/>
            <pc:sldMk cId="1540156710" sldId="256"/>
            <ac:spMk id="12" creationId="{3FF7D9C3-C1BC-6347-894F-99C31BE41442}"/>
          </ac:spMkLst>
        </pc:spChg>
        <pc:spChg chg="mod">
          <ac:chgData name="Ken Dagg" userId="4a68f3012707eac8" providerId="LiveId" clId="{780FC462-FFAD-AC40-85FE-BE8D22A95E3C}" dt="2020-04-08T01:31:52.983" v="16" actId="1076"/>
          <ac:spMkLst>
            <pc:docMk/>
            <pc:sldMk cId="1540156710" sldId="256"/>
            <ac:spMk id="14" creationId="{23D7079E-7848-5644-B392-7F9347D125D1}"/>
          </ac:spMkLst>
        </pc:spChg>
        <pc:spChg chg="mod">
          <ac:chgData name="Ken Dagg" userId="4a68f3012707eac8" providerId="LiveId" clId="{780FC462-FFAD-AC40-85FE-BE8D22A95E3C}" dt="2020-04-08T01:31:52.983" v="16" actId="1076"/>
          <ac:spMkLst>
            <pc:docMk/>
            <pc:sldMk cId="1540156710" sldId="256"/>
            <ac:spMk id="16" creationId="{443103D2-4278-994E-B1AA-8C68551641FF}"/>
          </ac:spMkLst>
        </pc:spChg>
        <pc:spChg chg="mod">
          <ac:chgData name="Ken Dagg" userId="4a68f3012707eac8" providerId="LiveId" clId="{780FC462-FFAD-AC40-85FE-BE8D22A95E3C}" dt="2020-04-08T01:31:52.983" v="16" actId="1076"/>
          <ac:spMkLst>
            <pc:docMk/>
            <pc:sldMk cId="1540156710" sldId="256"/>
            <ac:spMk id="24" creationId="{3C9AAC53-9FFB-B546-A993-52B25F56470A}"/>
          </ac:spMkLst>
        </pc:spChg>
        <pc:spChg chg="mod">
          <ac:chgData name="Ken Dagg" userId="4a68f3012707eac8" providerId="LiveId" clId="{780FC462-FFAD-AC40-85FE-BE8D22A95E3C}" dt="2020-04-08T01:31:52.983" v="16" actId="1076"/>
          <ac:spMkLst>
            <pc:docMk/>
            <pc:sldMk cId="1540156710" sldId="256"/>
            <ac:spMk id="25" creationId="{8C920411-A374-644E-A276-657CBB23BC4E}"/>
          </ac:spMkLst>
        </pc:spChg>
        <pc:spChg chg="mod">
          <ac:chgData name="Ken Dagg" userId="4a68f3012707eac8" providerId="LiveId" clId="{780FC462-FFAD-AC40-85FE-BE8D22A95E3C}" dt="2020-04-08T01:31:52.983" v="16" actId="1076"/>
          <ac:spMkLst>
            <pc:docMk/>
            <pc:sldMk cId="1540156710" sldId="256"/>
            <ac:spMk id="26" creationId="{89768D8B-B300-6443-9B5C-EFF102DA5B33}"/>
          </ac:spMkLst>
        </pc:spChg>
        <pc:spChg chg="mod">
          <ac:chgData name="Ken Dagg" userId="4a68f3012707eac8" providerId="LiveId" clId="{780FC462-FFAD-AC40-85FE-BE8D22A95E3C}" dt="2020-04-08T01:31:52.983" v="16" actId="1076"/>
          <ac:spMkLst>
            <pc:docMk/>
            <pc:sldMk cId="1540156710" sldId="256"/>
            <ac:spMk id="28" creationId="{0CF68814-A7C8-BC44-8E8C-0B39163F3FB9}"/>
          </ac:spMkLst>
        </pc:spChg>
        <pc:spChg chg="mod">
          <ac:chgData name="Ken Dagg" userId="4a68f3012707eac8" providerId="LiveId" clId="{780FC462-FFAD-AC40-85FE-BE8D22A95E3C}" dt="2020-04-08T01:31:52.983" v="16" actId="1076"/>
          <ac:spMkLst>
            <pc:docMk/>
            <pc:sldMk cId="1540156710" sldId="256"/>
            <ac:spMk id="29" creationId="{214E57ED-FA90-574F-B08E-F28532767022}"/>
          </ac:spMkLst>
        </pc:spChg>
        <pc:spChg chg="mod">
          <ac:chgData name="Ken Dagg" userId="4a68f3012707eac8" providerId="LiveId" clId="{780FC462-FFAD-AC40-85FE-BE8D22A95E3C}" dt="2020-04-08T01:31:52.983" v="16" actId="1076"/>
          <ac:spMkLst>
            <pc:docMk/>
            <pc:sldMk cId="1540156710" sldId="256"/>
            <ac:spMk id="30" creationId="{66C81210-6F80-104A-AFB8-5D34E2FD975E}"/>
          </ac:spMkLst>
        </pc:spChg>
        <pc:spChg chg="mod">
          <ac:chgData name="Ken Dagg" userId="4a68f3012707eac8" providerId="LiveId" clId="{780FC462-FFAD-AC40-85FE-BE8D22A95E3C}" dt="2020-04-08T01:31:52.983" v="16" actId="1076"/>
          <ac:spMkLst>
            <pc:docMk/>
            <pc:sldMk cId="1540156710" sldId="256"/>
            <ac:spMk id="31" creationId="{5351EAFA-77AC-EE4B-A8BC-945ECEF6CA6D}"/>
          </ac:spMkLst>
        </pc:spChg>
        <pc:spChg chg="mod">
          <ac:chgData name="Ken Dagg" userId="4a68f3012707eac8" providerId="LiveId" clId="{780FC462-FFAD-AC40-85FE-BE8D22A95E3C}" dt="2020-04-08T01:31:52.983" v="16" actId="1076"/>
          <ac:spMkLst>
            <pc:docMk/>
            <pc:sldMk cId="1540156710" sldId="256"/>
            <ac:spMk id="32" creationId="{C66D92D5-2B1C-6F4B-9E36-40646C8FC039}"/>
          </ac:spMkLst>
        </pc:spChg>
        <pc:spChg chg="mod">
          <ac:chgData name="Ken Dagg" userId="4a68f3012707eac8" providerId="LiveId" clId="{780FC462-FFAD-AC40-85FE-BE8D22A95E3C}" dt="2020-04-08T01:31:52.983" v="16" actId="1076"/>
          <ac:spMkLst>
            <pc:docMk/>
            <pc:sldMk cId="1540156710" sldId="256"/>
            <ac:spMk id="33" creationId="{DB2D95CA-F655-4E47-9515-21F8F4162ACB}"/>
          </ac:spMkLst>
        </pc:spChg>
        <pc:spChg chg="mod">
          <ac:chgData name="Ken Dagg" userId="4a68f3012707eac8" providerId="LiveId" clId="{780FC462-FFAD-AC40-85FE-BE8D22A95E3C}" dt="2020-04-08T01:31:52.983" v="16" actId="1076"/>
          <ac:spMkLst>
            <pc:docMk/>
            <pc:sldMk cId="1540156710" sldId="256"/>
            <ac:spMk id="39" creationId="{E20ED085-267C-5348-B55E-0719CDD5BD33}"/>
          </ac:spMkLst>
        </pc:spChg>
        <pc:spChg chg="mod">
          <ac:chgData name="Ken Dagg" userId="4a68f3012707eac8" providerId="LiveId" clId="{780FC462-FFAD-AC40-85FE-BE8D22A95E3C}" dt="2020-04-08T01:31:52.983" v="16" actId="1076"/>
          <ac:spMkLst>
            <pc:docMk/>
            <pc:sldMk cId="1540156710" sldId="256"/>
            <ac:spMk id="41" creationId="{07758282-9EFD-43D7-A58D-F153EBEC53BC}"/>
          </ac:spMkLst>
        </pc:spChg>
        <pc:spChg chg="mod">
          <ac:chgData name="Ken Dagg" userId="4a68f3012707eac8" providerId="LiveId" clId="{780FC462-FFAD-AC40-85FE-BE8D22A95E3C}" dt="2020-04-08T01:31:52.983" v="16" actId="1076"/>
          <ac:spMkLst>
            <pc:docMk/>
            <pc:sldMk cId="1540156710" sldId="256"/>
            <ac:spMk id="43" creationId="{2ADEC321-CC0E-4938-8ABF-6A5EB1415500}"/>
          </ac:spMkLst>
        </pc:spChg>
        <pc:spChg chg="mod">
          <ac:chgData name="Ken Dagg" userId="4a68f3012707eac8" providerId="LiveId" clId="{780FC462-FFAD-AC40-85FE-BE8D22A95E3C}" dt="2020-04-08T01:31:52.983" v="16" actId="1076"/>
          <ac:spMkLst>
            <pc:docMk/>
            <pc:sldMk cId="1540156710" sldId="256"/>
            <ac:spMk id="48" creationId="{AD8C541C-6C07-3A4C-9A8C-5A992EF5EE8A}"/>
          </ac:spMkLst>
        </pc:spChg>
        <pc:spChg chg="mod">
          <ac:chgData name="Ken Dagg" userId="4a68f3012707eac8" providerId="LiveId" clId="{780FC462-FFAD-AC40-85FE-BE8D22A95E3C}" dt="2020-04-08T01:31:52.983" v="16" actId="1076"/>
          <ac:spMkLst>
            <pc:docMk/>
            <pc:sldMk cId="1540156710" sldId="256"/>
            <ac:spMk id="57" creationId="{C89C4E79-E8EA-6A4B-BE98-AA15DF47D1D4}"/>
          </ac:spMkLst>
        </pc:spChg>
        <pc:spChg chg="mod">
          <ac:chgData name="Ken Dagg" userId="4a68f3012707eac8" providerId="LiveId" clId="{780FC462-FFAD-AC40-85FE-BE8D22A95E3C}" dt="2020-04-08T01:31:52.983" v="16" actId="1076"/>
          <ac:spMkLst>
            <pc:docMk/>
            <pc:sldMk cId="1540156710" sldId="256"/>
            <ac:spMk id="67" creationId="{DF8945DF-BE20-3F41-865D-C109A2DD6722}"/>
          </ac:spMkLst>
        </pc:spChg>
        <pc:spChg chg="mod">
          <ac:chgData name="Ken Dagg" userId="4a68f3012707eac8" providerId="LiveId" clId="{780FC462-FFAD-AC40-85FE-BE8D22A95E3C}" dt="2020-04-08T01:31:52.983" v="16" actId="1076"/>
          <ac:spMkLst>
            <pc:docMk/>
            <pc:sldMk cId="1540156710" sldId="256"/>
            <ac:spMk id="75" creationId="{7C8879AC-5D9B-D248-9E2E-4576852819D5}"/>
          </ac:spMkLst>
        </pc:spChg>
        <pc:cxnChg chg="mod">
          <ac:chgData name="Ken Dagg" userId="4a68f3012707eac8" providerId="LiveId" clId="{780FC462-FFAD-AC40-85FE-BE8D22A95E3C}" dt="2020-04-08T01:31:52.983" v="16" actId="1076"/>
          <ac:cxnSpMkLst>
            <pc:docMk/>
            <pc:sldMk cId="1540156710" sldId="256"/>
            <ac:cxnSpMk id="17" creationId="{E66EDCAE-4C29-C541-9E3B-E07F3EE874E3}"/>
          </ac:cxnSpMkLst>
        </pc:cxnChg>
        <pc:cxnChg chg="mod">
          <ac:chgData name="Ken Dagg" userId="4a68f3012707eac8" providerId="LiveId" clId="{780FC462-FFAD-AC40-85FE-BE8D22A95E3C}" dt="2020-04-08T01:31:52.983" v="16" actId="1076"/>
          <ac:cxnSpMkLst>
            <pc:docMk/>
            <pc:sldMk cId="1540156710" sldId="256"/>
            <ac:cxnSpMk id="27" creationId="{79817D53-2946-BD42-9278-A7722663A62D}"/>
          </ac:cxnSpMkLst>
        </pc:cxnChg>
        <pc:cxnChg chg="mod">
          <ac:chgData name="Ken Dagg" userId="4a68f3012707eac8" providerId="LiveId" clId="{780FC462-FFAD-AC40-85FE-BE8D22A95E3C}" dt="2020-04-08T01:31:52.983" v="16" actId="1076"/>
          <ac:cxnSpMkLst>
            <pc:docMk/>
            <pc:sldMk cId="1540156710" sldId="256"/>
            <ac:cxnSpMk id="34" creationId="{D5DE7DC4-9B5F-DF47-9FB0-E997A7454E38}"/>
          </ac:cxnSpMkLst>
        </pc:cxnChg>
        <pc:cxnChg chg="mod">
          <ac:chgData name="Ken Dagg" userId="4a68f3012707eac8" providerId="LiveId" clId="{780FC462-FFAD-AC40-85FE-BE8D22A95E3C}" dt="2020-04-08T01:31:52.983" v="16" actId="1076"/>
          <ac:cxnSpMkLst>
            <pc:docMk/>
            <pc:sldMk cId="1540156710" sldId="256"/>
            <ac:cxnSpMk id="38" creationId="{860EBDEF-EB29-4529-A9B5-BB1345922D85}"/>
          </ac:cxnSpMkLst>
        </pc:cxnChg>
        <pc:cxnChg chg="mod">
          <ac:chgData name="Ken Dagg" userId="4a68f3012707eac8" providerId="LiveId" clId="{780FC462-FFAD-AC40-85FE-BE8D22A95E3C}" dt="2020-04-08T01:31:52.983" v="16" actId="1076"/>
          <ac:cxnSpMkLst>
            <pc:docMk/>
            <pc:sldMk cId="1540156710" sldId="256"/>
            <ac:cxnSpMk id="42" creationId="{31E2B210-A47C-EE4C-B49A-1B98A655906D}"/>
          </ac:cxnSpMkLst>
        </pc:cxnChg>
        <pc:cxnChg chg="mod">
          <ac:chgData name="Ken Dagg" userId="4a68f3012707eac8" providerId="LiveId" clId="{780FC462-FFAD-AC40-85FE-BE8D22A95E3C}" dt="2020-04-08T01:31:52.983" v="16" actId="1076"/>
          <ac:cxnSpMkLst>
            <pc:docMk/>
            <pc:sldMk cId="1540156710" sldId="256"/>
            <ac:cxnSpMk id="53" creationId="{A5ABD009-E318-764F-8AE1-24DCE3CCF3D5}"/>
          </ac:cxnSpMkLst>
        </pc:cxnChg>
        <pc:cxnChg chg="mod">
          <ac:chgData name="Ken Dagg" userId="4a68f3012707eac8" providerId="LiveId" clId="{780FC462-FFAD-AC40-85FE-BE8D22A95E3C}" dt="2020-04-08T01:31:52.983" v="16" actId="1076"/>
          <ac:cxnSpMkLst>
            <pc:docMk/>
            <pc:sldMk cId="1540156710" sldId="256"/>
            <ac:cxnSpMk id="63" creationId="{239E492F-AB29-3147-991D-DAC64E21691B}"/>
          </ac:cxnSpMkLst>
        </pc:cxnChg>
        <pc:cxnChg chg="mod">
          <ac:chgData name="Ken Dagg" userId="4a68f3012707eac8" providerId="LiveId" clId="{780FC462-FFAD-AC40-85FE-BE8D22A95E3C}" dt="2020-04-08T01:46:58.847" v="107" actId="14100"/>
          <ac:cxnSpMkLst>
            <pc:docMk/>
            <pc:sldMk cId="1540156710" sldId="256"/>
            <ac:cxnSpMk id="71" creationId="{94A5BDC4-680F-F041-92EF-AF4D61B8D723}"/>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4981-1B11-D843-B437-09116DEF54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00A6D2-8733-1A4B-967C-6963FB8A0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03E88A-7638-1B40-98F0-9DCE1A39C093}"/>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5" name="Footer Placeholder 4">
            <a:extLst>
              <a:ext uri="{FF2B5EF4-FFF2-40B4-BE49-F238E27FC236}">
                <a16:creationId xmlns:a16="http://schemas.microsoft.com/office/drawing/2014/main" id="{277E87FB-F7BD-4245-B53F-9341F9E06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80BA5-A05B-2243-A6B7-7F54E54A8608}"/>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349789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B4A9-5318-AD47-824E-A7B4F844C9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CC8DF1-9E66-A145-85FF-8AEB1342AA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736AB-3F70-1F42-A4B7-FA7577962EBE}"/>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5" name="Footer Placeholder 4">
            <a:extLst>
              <a:ext uri="{FF2B5EF4-FFF2-40B4-BE49-F238E27FC236}">
                <a16:creationId xmlns:a16="http://schemas.microsoft.com/office/drawing/2014/main" id="{D225A43A-BD9A-F64E-AFE1-4C522AB7D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75C0-93BD-194D-B154-A337FD6F9020}"/>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412040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7AAEB9-1479-0A40-B5AE-40CC4BD33D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2BDCE6-66CD-7A4A-B1B7-25E6DE7CBC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562D3-3014-AB42-9A67-E22238FFFB82}"/>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5" name="Footer Placeholder 4">
            <a:extLst>
              <a:ext uri="{FF2B5EF4-FFF2-40B4-BE49-F238E27FC236}">
                <a16:creationId xmlns:a16="http://schemas.microsoft.com/office/drawing/2014/main" id="{C997BBCE-357E-9745-B378-1D60DA1C3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587C3-DB85-E548-96B5-E9F9F3857074}"/>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358711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853A-C235-1648-B5E1-1C4B660C5F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24D8A3-4E69-4240-BFEE-4AB7FA5AD8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FFF863-ECF3-B847-9252-140F25A2E903}"/>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5" name="Footer Placeholder 4">
            <a:extLst>
              <a:ext uri="{FF2B5EF4-FFF2-40B4-BE49-F238E27FC236}">
                <a16:creationId xmlns:a16="http://schemas.microsoft.com/office/drawing/2014/main" id="{2BAF10CC-2499-274C-96DF-93B6AAAF72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7D3CB-2380-9247-B6B4-A406EE9C141C}"/>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69414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33A69-C91F-374A-8A50-7DFC22082A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1E811-1B18-D94F-8E80-30F0307C8B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7969B2-42FE-5340-A07C-3E3875FC0D15}"/>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5" name="Footer Placeholder 4">
            <a:extLst>
              <a:ext uri="{FF2B5EF4-FFF2-40B4-BE49-F238E27FC236}">
                <a16:creationId xmlns:a16="http://schemas.microsoft.com/office/drawing/2014/main" id="{A1FB072F-BB4A-3643-950A-84854CBCA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2318B-A6B7-2C4B-926A-57B897A1042D}"/>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253237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F84C-DAEF-5145-8303-AA4D31B7CA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FA450-CE84-C24E-89B0-E310D0AE35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BDC2D9-A8CB-6C46-8E4D-19E3BECEEC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9BA5D2-3630-9F4D-B7E7-D1E9E58B6F09}"/>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6" name="Footer Placeholder 5">
            <a:extLst>
              <a:ext uri="{FF2B5EF4-FFF2-40B4-BE49-F238E27FC236}">
                <a16:creationId xmlns:a16="http://schemas.microsoft.com/office/drawing/2014/main" id="{9CE9BCAC-9D00-8849-B776-439645C0AE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54AE29-02F4-5247-9647-619EDAC4880B}"/>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334580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5B037-FEF6-3C45-B77F-2B7E28A0B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1170C8-D531-734C-91F5-B1B45F08E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7596C-C695-654A-840B-0509EFDDDC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C95CAA-3C53-814A-A124-BDD30A5344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60DFF6-B5CB-4046-B2E8-7F4D2A4C71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505F4-6477-2F40-99FA-5AA0B3ADF522}"/>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8" name="Footer Placeholder 7">
            <a:extLst>
              <a:ext uri="{FF2B5EF4-FFF2-40B4-BE49-F238E27FC236}">
                <a16:creationId xmlns:a16="http://schemas.microsoft.com/office/drawing/2014/main" id="{D244D7F4-B0C9-8849-953D-2BD9D5A30C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848D6E-8148-8749-BACD-1396E3ADAB33}"/>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8478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C3D51-8471-9845-9F34-92FA0B6E86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53C972-F658-2B44-90CA-E954F1CD9F1C}"/>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4" name="Footer Placeholder 3">
            <a:extLst>
              <a:ext uri="{FF2B5EF4-FFF2-40B4-BE49-F238E27FC236}">
                <a16:creationId xmlns:a16="http://schemas.microsoft.com/office/drawing/2014/main" id="{80312E2F-FB09-4741-A6AC-44DEF95940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C3593F-36B3-134B-8901-494E99CFCA06}"/>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306665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18AE60-0E44-3746-A848-A354B7EA69FF}"/>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3" name="Footer Placeholder 2">
            <a:extLst>
              <a:ext uri="{FF2B5EF4-FFF2-40B4-BE49-F238E27FC236}">
                <a16:creationId xmlns:a16="http://schemas.microsoft.com/office/drawing/2014/main" id="{0605BDC3-4999-E64E-B5B5-D5472E4F42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7AA9C7-196C-0843-BCA8-B6870D446735}"/>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121457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48D3-ED43-994C-8860-E5DC8E616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8D749-1FB7-8542-8152-669B07B902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5A2293-91BC-5D4F-8E29-1954694822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D8C8D-FF4D-8E4A-9104-624E6754BAA3}"/>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6" name="Footer Placeholder 5">
            <a:extLst>
              <a:ext uri="{FF2B5EF4-FFF2-40B4-BE49-F238E27FC236}">
                <a16:creationId xmlns:a16="http://schemas.microsoft.com/office/drawing/2014/main" id="{E520B7EF-DB8D-2F44-AA9C-3026CEAF9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DD2B62-FDDE-0C45-800C-9A9E5A8B7B36}"/>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414226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4587D-1543-074D-893E-831BEC6F8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05E92C-D612-D647-AF5A-53FCD5220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A2FE00-4DD1-4946-B347-CD941DAF7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B112F2-0E5C-F84F-8CCE-E4E1A2E1FB69}"/>
              </a:ext>
            </a:extLst>
          </p:cNvPr>
          <p:cNvSpPr>
            <a:spLocks noGrp="1"/>
          </p:cNvSpPr>
          <p:nvPr>
            <p:ph type="dt" sz="half" idx="10"/>
          </p:nvPr>
        </p:nvSpPr>
        <p:spPr/>
        <p:txBody>
          <a:bodyPr/>
          <a:lstStyle/>
          <a:p>
            <a:fld id="{DC8C13BE-EA5A-BE49-8DB9-9D101447A2D1}" type="datetimeFigureOut">
              <a:rPr lang="en-US" smtClean="0"/>
              <a:t>4/7/20</a:t>
            </a:fld>
            <a:endParaRPr lang="en-US"/>
          </a:p>
        </p:txBody>
      </p:sp>
      <p:sp>
        <p:nvSpPr>
          <p:cNvPr id="6" name="Footer Placeholder 5">
            <a:extLst>
              <a:ext uri="{FF2B5EF4-FFF2-40B4-BE49-F238E27FC236}">
                <a16:creationId xmlns:a16="http://schemas.microsoft.com/office/drawing/2014/main" id="{639DB941-2C87-0349-B72F-E3BCB13EB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438745-A967-444D-894C-2913DF9A06AE}"/>
              </a:ext>
            </a:extLst>
          </p:cNvPr>
          <p:cNvSpPr>
            <a:spLocks noGrp="1"/>
          </p:cNvSpPr>
          <p:nvPr>
            <p:ph type="sldNum" sz="quarter" idx="12"/>
          </p:nvPr>
        </p:nvSpPr>
        <p:spPr/>
        <p:txBody>
          <a:bodyPr/>
          <a:lstStyle/>
          <a:p>
            <a:fld id="{D70E91B7-73B7-294C-A315-C5BB5370573C}" type="slidenum">
              <a:rPr lang="en-US" smtClean="0"/>
              <a:t>‹#›</a:t>
            </a:fld>
            <a:endParaRPr lang="en-US"/>
          </a:p>
        </p:txBody>
      </p:sp>
    </p:spTree>
    <p:extLst>
      <p:ext uri="{BB962C8B-B14F-4D97-AF65-F5344CB8AC3E}">
        <p14:creationId xmlns:p14="http://schemas.microsoft.com/office/powerpoint/2010/main" val="377909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A2D35-0C15-3248-A13D-60140E06BF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59189C-4862-5A4D-A4AD-21D5823255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3E19E-CF97-5845-B613-9C54B87EB9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C13BE-EA5A-BE49-8DB9-9D101447A2D1}" type="datetimeFigureOut">
              <a:rPr lang="en-US" smtClean="0"/>
              <a:t>4/7/20</a:t>
            </a:fld>
            <a:endParaRPr lang="en-US"/>
          </a:p>
        </p:txBody>
      </p:sp>
      <p:sp>
        <p:nvSpPr>
          <p:cNvPr id="5" name="Footer Placeholder 4">
            <a:extLst>
              <a:ext uri="{FF2B5EF4-FFF2-40B4-BE49-F238E27FC236}">
                <a16:creationId xmlns:a16="http://schemas.microsoft.com/office/drawing/2014/main" id="{0EC5D00E-B420-844C-981B-C6CB9069F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CA0743-E58B-4349-8390-684DC2936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E91B7-73B7-294C-A315-C5BB5370573C}" type="slidenum">
              <a:rPr lang="en-US" smtClean="0"/>
              <a:t>‹#›</a:t>
            </a:fld>
            <a:endParaRPr lang="en-US"/>
          </a:p>
        </p:txBody>
      </p:sp>
    </p:spTree>
    <p:extLst>
      <p:ext uri="{BB962C8B-B14F-4D97-AF65-F5344CB8AC3E}">
        <p14:creationId xmlns:p14="http://schemas.microsoft.com/office/powerpoint/2010/main" val="11676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51BD0CE-E5C9-3346-9563-0504B9975D88}"/>
              </a:ext>
            </a:extLst>
          </p:cNvPr>
          <p:cNvSpPr/>
          <p:nvPr/>
        </p:nvSpPr>
        <p:spPr>
          <a:xfrm>
            <a:off x="4105124" y="1196296"/>
            <a:ext cx="2259995" cy="6152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User</a:t>
            </a:r>
            <a:endParaRPr lang="en-US" dirty="0">
              <a:ln w="0"/>
              <a:solidFill>
                <a:schemeClr val="tx1"/>
              </a:solidFill>
              <a:effectLst>
                <a:outerShdw blurRad="38100" dist="19050" dir="2700000" algn="tl" rotWithShape="0">
                  <a:schemeClr val="dk1">
                    <a:alpha val="40000"/>
                  </a:schemeClr>
                </a:outerShdw>
              </a:effectLst>
            </a:endParaRPr>
          </a:p>
        </p:txBody>
      </p:sp>
      <p:sp>
        <p:nvSpPr>
          <p:cNvPr id="6" name="Rectangle: Rounded Corners 5">
            <a:extLst>
              <a:ext uri="{FF2B5EF4-FFF2-40B4-BE49-F238E27FC236}">
                <a16:creationId xmlns:a16="http://schemas.microsoft.com/office/drawing/2014/main" id="{94211C5B-FC66-D248-8F80-AA62FF028FD6}"/>
              </a:ext>
            </a:extLst>
          </p:cNvPr>
          <p:cNvSpPr/>
          <p:nvPr/>
        </p:nvSpPr>
        <p:spPr>
          <a:xfrm>
            <a:off x="4105123" y="3092881"/>
            <a:ext cx="2259995" cy="6722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Subject</a:t>
            </a:r>
            <a:endParaRPr lang="en-US" dirty="0">
              <a:ln w="0"/>
              <a:solidFill>
                <a:schemeClr val="tx1"/>
              </a:solidFill>
              <a:effectLst>
                <a:outerShdw blurRad="38100" dist="19050" dir="2700000" algn="tl" rotWithShape="0">
                  <a:schemeClr val="dk1">
                    <a:alpha val="40000"/>
                  </a:schemeClr>
                </a:outerShdw>
              </a:effectLst>
            </a:endParaRPr>
          </a:p>
        </p:txBody>
      </p:sp>
      <p:sp>
        <p:nvSpPr>
          <p:cNvPr id="8" name="Rectangle: Rounded Corners 7">
            <a:extLst>
              <a:ext uri="{FF2B5EF4-FFF2-40B4-BE49-F238E27FC236}">
                <a16:creationId xmlns:a16="http://schemas.microsoft.com/office/drawing/2014/main" id="{8C7229B2-10F4-9F4B-8A42-F58DA8AF5606}"/>
              </a:ext>
            </a:extLst>
          </p:cNvPr>
          <p:cNvSpPr/>
          <p:nvPr/>
        </p:nvSpPr>
        <p:spPr>
          <a:xfrm>
            <a:off x="7950502" y="1186869"/>
            <a:ext cx="2259995" cy="6152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Service</a:t>
            </a:r>
            <a:endParaRPr lang="en-US" dirty="0">
              <a:ln w="0"/>
              <a:solidFill>
                <a:schemeClr val="tx1"/>
              </a:solidFill>
              <a:effectLst>
                <a:outerShdw blurRad="38100" dist="19050" dir="2700000" algn="tl" rotWithShape="0">
                  <a:schemeClr val="dk1">
                    <a:alpha val="40000"/>
                  </a:schemeClr>
                </a:outerShdw>
              </a:effectLst>
            </a:endParaRPr>
          </a:p>
        </p:txBody>
      </p:sp>
      <p:sp>
        <p:nvSpPr>
          <p:cNvPr id="10" name="Rectangle: Rounded Corners 9">
            <a:extLst>
              <a:ext uri="{FF2B5EF4-FFF2-40B4-BE49-F238E27FC236}">
                <a16:creationId xmlns:a16="http://schemas.microsoft.com/office/drawing/2014/main" id="{E53EC89E-28D3-D34C-89B3-C53E6E59C3FC}"/>
              </a:ext>
            </a:extLst>
          </p:cNvPr>
          <p:cNvSpPr/>
          <p:nvPr/>
        </p:nvSpPr>
        <p:spPr>
          <a:xfrm>
            <a:off x="538237" y="1199252"/>
            <a:ext cx="2259995" cy="5880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Individual / Person</a:t>
            </a:r>
            <a:endParaRPr lang="en-US" dirty="0">
              <a:ln w="0"/>
              <a:solidFill>
                <a:schemeClr val="tx1"/>
              </a:solidFill>
              <a:effectLst>
                <a:outerShdw blurRad="38100" dist="19050" dir="2700000" algn="tl" rotWithShape="0">
                  <a:schemeClr val="dk1">
                    <a:alpha val="40000"/>
                  </a:schemeClr>
                </a:outerShdw>
              </a:effectLst>
            </a:endParaRPr>
          </a:p>
        </p:txBody>
      </p:sp>
      <p:sp>
        <p:nvSpPr>
          <p:cNvPr id="12" name="Rectangle: Rounded Corners 11">
            <a:extLst>
              <a:ext uri="{FF2B5EF4-FFF2-40B4-BE49-F238E27FC236}">
                <a16:creationId xmlns:a16="http://schemas.microsoft.com/office/drawing/2014/main" id="{3FF7D9C3-C1BC-6347-894F-99C31BE41442}"/>
              </a:ext>
            </a:extLst>
          </p:cNvPr>
          <p:cNvSpPr/>
          <p:nvPr/>
        </p:nvSpPr>
        <p:spPr>
          <a:xfrm>
            <a:off x="4104233" y="5115695"/>
            <a:ext cx="2259995" cy="561345"/>
          </a:xfrm>
          <a:prstGeom prst="roundRect">
            <a:avLst>
              <a:gd name="adj" fmla="val 134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Digital Identity</a:t>
            </a:r>
            <a:endParaRPr lang="en-US" dirty="0">
              <a:ln w="0"/>
              <a:solidFill>
                <a:schemeClr val="tx1"/>
              </a:solidFill>
              <a:effectLst>
                <a:outerShdw blurRad="38100" dist="19050" dir="2700000" algn="tl" rotWithShape="0">
                  <a:schemeClr val="dk1">
                    <a:alpha val="40000"/>
                  </a:schemeClr>
                </a:outerShdw>
              </a:effectLst>
            </a:endParaRPr>
          </a:p>
        </p:txBody>
      </p:sp>
      <p:sp>
        <p:nvSpPr>
          <p:cNvPr id="14" name="Rectangle: Rounded Corners 13">
            <a:extLst>
              <a:ext uri="{FF2B5EF4-FFF2-40B4-BE49-F238E27FC236}">
                <a16:creationId xmlns:a16="http://schemas.microsoft.com/office/drawing/2014/main" id="{23D7079E-7848-5644-B392-7F9347D125D1}"/>
              </a:ext>
            </a:extLst>
          </p:cNvPr>
          <p:cNvSpPr/>
          <p:nvPr/>
        </p:nvSpPr>
        <p:spPr>
          <a:xfrm>
            <a:off x="7693477" y="5069494"/>
            <a:ext cx="2259995" cy="64633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Digital Representation </a:t>
            </a:r>
            <a:endParaRPr lang="en-US" dirty="0">
              <a:ln w="0"/>
              <a:solidFill>
                <a:schemeClr val="tx1"/>
              </a:solidFill>
              <a:effectLst>
                <a:outerShdw blurRad="38100" dist="19050" dir="2700000" algn="tl" rotWithShape="0">
                  <a:schemeClr val="dk1">
                    <a:alpha val="40000"/>
                  </a:schemeClr>
                </a:outerShdw>
              </a:effectLst>
            </a:endParaRPr>
          </a:p>
        </p:txBody>
      </p:sp>
      <p:sp>
        <p:nvSpPr>
          <p:cNvPr id="16" name="Rectangle: Rounded Corners 15">
            <a:extLst>
              <a:ext uri="{FF2B5EF4-FFF2-40B4-BE49-F238E27FC236}">
                <a16:creationId xmlns:a16="http://schemas.microsoft.com/office/drawing/2014/main" id="{443103D2-4278-994E-B1AA-8C68551641FF}"/>
              </a:ext>
            </a:extLst>
          </p:cNvPr>
          <p:cNvSpPr/>
          <p:nvPr/>
        </p:nvSpPr>
        <p:spPr>
          <a:xfrm>
            <a:off x="462642" y="5057631"/>
            <a:ext cx="2259995" cy="6722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dirty="0">
                <a:ln w="0"/>
                <a:solidFill>
                  <a:schemeClr val="tx1"/>
                </a:solidFill>
                <a:effectLst>
                  <a:outerShdw blurRad="38100" dist="19050" dir="2700000" algn="tl" rotWithShape="0">
                    <a:schemeClr val="dk1">
                      <a:alpha val="40000"/>
                    </a:schemeClr>
                  </a:outerShdw>
                </a:effectLst>
              </a:rPr>
              <a:t>Identity Provider</a:t>
            </a:r>
          </a:p>
        </p:txBody>
      </p:sp>
      <p:cxnSp>
        <p:nvCxnSpPr>
          <p:cNvPr id="17" name="Connector: Curved 16">
            <a:extLst>
              <a:ext uri="{FF2B5EF4-FFF2-40B4-BE49-F238E27FC236}">
                <a16:creationId xmlns:a16="http://schemas.microsoft.com/office/drawing/2014/main" id="{E66EDCAE-4C29-C541-9E3B-E07F3EE874E3}"/>
              </a:ext>
            </a:extLst>
          </p:cNvPr>
          <p:cNvCxnSpPr>
            <a:cxnSpLocks/>
            <a:stCxn id="4" idx="1"/>
            <a:endCxn id="10" idx="3"/>
          </p:cNvCxnSpPr>
          <p:nvPr/>
        </p:nvCxnSpPr>
        <p:spPr>
          <a:xfrm rot="10800000">
            <a:off x="2798232" y="1493259"/>
            <a:ext cx="1306892" cy="10666"/>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C920411-A374-644E-A276-657CBB23BC4E}"/>
              </a:ext>
            </a:extLst>
          </p:cNvPr>
          <p:cNvSpPr txBox="1"/>
          <p:nvPr/>
        </p:nvSpPr>
        <p:spPr>
          <a:xfrm flipH="1">
            <a:off x="3140705" y="1132757"/>
            <a:ext cx="966403" cy="369332"/>
          </a:xfrm>
          <a:prstGeom prst="rect">
            <a:avLst/>
          </a:prstGeom>
          <a:noFill/>
        </p:spPr>
        <p:txBody>
          <a:bodyPr wrap="square" rtlCol="0">
            <a:spAutoFit/>
          </a:bodyPr>
          <a:lstStyle/>
          <a:p>
            <a:pPr algn="r"/>
            <a:r>
              <a:rPr lang="en-CA" dirty="0"/>
              <a:t>type of</a:t>
            </a:r>
            <a:endParaRPr lang="en-US" dirty="0"/>
          </a:p>
        </p:txBody>
      </p:sp>
      <p:cxnSp>
        <p:nvCxnSpPr>
          <p:cNvPr id="27" name="Connector: Curved 26">
            <a:extLst>
              <a:ext uri="{FF2B5EF4-FFF2-40B4-BE49-F238E27FC236}">
                <a16:creationId xmlns:a16="http://schemas.microsoft.com/office/drawing/2014/main" id="{79817D53-2946-BD42-9278-A7722663A62D}"/>
              </a:ext>
            </a:extLst>
          </p:cNvPr>
          <p:cNvCxnSpPr>
            <a:cxnSpLocks/>
            <a:stCxn id="4" idx="2"/>
            <a:endCxn id="6" idx="0"/>
          </p:cNvCxnSpPr>
          <p:nvPr/>
        </p:nvCxnSpPr>
        <p:spPr>
          <a:xfrm rot="5400000">
            <a:off x="4594459" y="2452217"/>
            <a:ext cx="1281327" cy="1"/>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66D92D5-2B1C-6F4B-9E36-40646C8FC039}"/>
              </a:ext>
            </a:extLst>
          </p:cNvPr>
          <p:cNvSpPr txBox="1"/>
          <p:nvPr/>
        </p:nvSpPr>
        <p:spPr>
          <a:xfrm>
            <a:off x="3389123" y="1787266"/>
            <a:ext cx="1880771" cy="646331"/>
          </a:xfrm>
          <a:prstGeom prst="rect">
            <a:avLst/>
          </a:prstGeom>
          <a:noFill/>
        </p:spPr>
        <p:txBody>
          <a:bodyPr wrap="square" rtlCol="0">
            <a:spAutoFit/>
          </a:bodyPr>
          <a:lstStyle/>
          <a:p>
            <a:pPr algn="r"/>
            <a:r>
              <a:rPr lang="en-CA" dirty="0"/>
              <a:t>has information about</a:t>
            </a:r>
            <a:endParaRPr lang="en-US" dirty="0"/>
          </a:p>
        </p:txBody>
      </p:sp>
      <p:cxnSp>
        <p:nvCxnSpPr>
          <p:cNvPr id="34" name="Connector: Curved 33">
            <a:extLst>
              <a:ext uri="{FF2B5EF4-FFF2-40B4-BE49-F238E27FC236}">
                <a16:creationId xmlns:a16="http://schemas.microsoft.com/office/drawing/2014/main" id="{D5DE7DC4-9B5F-DF47-9FB0-E997A7454E38}"/>
              </a:ext>
            </a:extLst>
          </p:cNvPr>
          <p:cNvCxnSpPr>
            <a:cxnSpLocks/>
          </p:cNvCxnSpPr>
          <p:nvPr/>
        </p:nvCxnSpPr>
        <p:spPr>
          <a:xfrm flipV="1">
            <a:off x="6365119" y="1339451"/>
            <a:ext cx="1598187" cy="42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20ED085-267C-5348-B55E-0719CDD5BD33}"/>
              </a:ext>
            </a:extLst>
          </p:cNvPr>
          <p:cNvSpPr txBox="1"/>
          <p:nvPr/>
        </p:nvSpPr>
        <p:spPr>
          <a:xfrm flipH="1">
            <a:off x="6359296" y="978790"/>
            <a:ext cx="1198938" cy="369332"/>
          </a:xfrm>
          <a:prstGeom prst="rect">
            <a:avLst/>
          </a:prstGeom>
          <a:noFill/>
        </p:spPr>
        <p:txBody>
          <a:bodyPr wrap="square" rtlCol="0">
            <a:spAutoFit/>
          </a:bodyPr>
          <a:lstStyle/>
          <a:p>
            <a:pPr algn="l"/>
            <a:r>
              <a:rPr lang="en-CA" dirty="0"/>
              <a:t>accesses</a:t>
            </a:r>
            <a:endParaRPr lang="en-US" dirty="0"/>
          </a:p>
        </p:txBody>
      </p:sp>
      <p:cxnSp>
        <p:nvCxnSpPr>
          <p:cNvPr id="42" name="Connector: Curved 41">
            <a:extLst>
              <a:ext uri="{FF2B5EF4-FFF2-40B4-BE49-F238E27FC236}">
                <a16:creationId xmlns:a16="http://schemas.microsoft.com/office/drawing/2014/main" id="{31E2B210-A47C-EE4C-B49A-1B98A655906D}"/>
              </a:ext>
            </a:extLst>
          </p:cNvPr>
          <p:cNvCxnSpPr>
            <a:cxnSpLocks/>
            <a:stCxn id="12" idx="0"/>
            <a:endCxn id="6" idx="2"/>
          </p:cNvCxnSpPr>
          <p:nvPr/>
        </p:nvCxnSpPr>
        <p:spPr>
          <a:xfrm rot="5400000" flipH="1" flipV="1">
            <a:off x="4559388" y="4439962"/>
            <a:ext cx="1350577" cy="890"/>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D8C541C-6C07-3A4C-9A8C-5A992EF5EE8A}"/>
              </a:ext>
            </a:extLst>
          </p:cNvPr>
          <p:cNvSpPr txBox="1"/>
          <p:nvPr/>
        </p:nvSpPr>
        <p:spPr>
          <a:xfrm>
            <a:off x="5262640" y="4454245"/>
            <a:ext cx="1834849" cy="646331"/>
          </a:xfrm>
          <a:prstGeom prst="rect">
            <a:avLst/>
          </a:prstGeom>
          <a:noFill/>
        </p:spPr>
        <p:txBody>
          <a:bodyPr wrap="square" rtlCol="0">
            <a:spAutoFit/>
          </a:bodyPr>
          <a:lstStyle/>
          <a:p>
            <a:pPr algn="l"/>
            <a:r>
              <a:rPr lang="en-CA" dirty="0"/>
              <a:t>represents in a context</a:t>
            </a:r>
            <a:endParaRPr lang="en-US" dirty="0"/>
          </a:p>
        </p:txBody>
      </p:sp>
      <p:cxnSp>
        <p:nvCxnSpPr>
          <p:cNvPr id="53" name="Connector: Curved 52">
            <a:extLst>
              <a:ext uri="{FF2B5EF4-FFF2-40B4-BE49-F238E27FC236}">
                <a16:creationId xmlns:a16="http://schemas.microsoft.com/office/drawing/2014/main" id="{A5ABD009-E318-764F-8AE1-24DCE3CCF3D5}"/>
              </a:ext>
            </a:extLst>
          </p:cNvPr>
          <p:cNvCxnSpPr>
            <a:cxnSpLocks/>
            <a:stCxn id="12" idx="3"/>
            <a:endCxn id="14" idx="1"/>
          </p:cNvCxnSpPr>
          <p:nvPr/>
        </p:nvCxnSpPr>
        <p:spPr>
          <a:xfrm flipV="1">
            <a:off x="6364228" y="5392660"/>
            <a:ext cx="1329249" cy="3708"/>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C89C4E79-E8EA-6A4B-BE98-AA15DF47D1D4}"/>
              </a:ext>
            </a:extLst>
          </p:cNvPr>
          <p:cNvSpPr txBox="1"/>
          <p:nvPr/>
        </p:nvSpPr>
        <p:spPr>
          <a:xfrm>
            <a:off x="6374013" y="5018209"/>
            <a:ext cx="1369787" cy="369332"/>
          </a:xfrm>
          <a:prstGeom prst="rect">
            <a:avLst/>
          </a:prstGeom>
          <a:noFill/>
        </p:spPr>
        <p:txBody>
          <a:bodyPr wrap="square" rtlCol="0">
            <a:spAutoFit/>
          </a:bodyPr>
          <a:lstStyle/>
          <a:p>
            <a:pPr algn="l"/>
            <a:r>
              <a:rPr lang="en-CA" dirty="0"/>
              <a:t>type of</a:t>
            </a:r>
            <a:endParaRPr lang="en-US" dirty="0"/>
          </a:p>
        </p:txBody>
      </p:sp>
      <p:cxnSp>
        <p:nvCxnSpPr>
          <p:cNvPr id="63" name="Connector: Curved 62">
            <a:extLst>
              <a:ext uri="{FF2B5EF4-FFF2-40B4-BE49-F238E27FC236}">
                <a16:creationId xmlns:a16="http://schemas.microsoft.com/office/drawing/2014/main" id="{239E492F-AB29-3147-991D-DAC64E21691B}"/>
              </a:ext>
            </a:extLst>
          </p:cNvPr>
          <p:cNvCxnSpPr>
            <a:cxnSpLocks/>
            <a:stCxn id="16" idx="3"/>
            <a:endCxn id="12" idx="1"/>
          </p:cNvCxnSpPr>
          <p:nvPr/>
        </p:nvCxnSpPr>
        <p:spPr>
          <a:xfrm>
            <a:off x="2722637" y="5393750"/>
            <a:ext cx="1381596" cy="2618"/>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DF8945DF-BE20-3F41-865D-C109A2DD6722}"/>
              </a:ext>
            </a:extLst>
          </p:cNvPr>
          <p:cNvSpPr txBox="1"/>
          <p:nvPr/>
        </p:nvSpPr>
        <p:spPr>
          <a:xfrm>
            <a:off x="2728507" y="5023657"/>
            <a:ext cx="1431169" cy="369332"/>
          </a:xfrm>
          <a:prstGeom prst="rect">
            <a:avLst/>
          </a:prstGeom>
          <a:noFill/>
        </p:spPr>
        <p:txBody>
          <a:bodyPr wrap="square" rtlCol="0">
            <a:spAutoFit/>
          </a:bodyPr>
          <a:lstStyle/>
          <a:p>
            <a:pPr algn="l"/>
            <a:r>
              <a:rPr lang="en-CA" dirty="0"/>
              <a:t>manages </a:t>
            </a:r>
            <a:endParaRPr lang="en-US" dirty="0"/>
          </a:p>
        </p:txBody>
      </p:sp>
      <p:cxnSp>
        <p:nvCxnSpPr>
          <p:cNvPr id="71" name="Connector: Curved 70">
            <a:extLst>
              <a:ext uri="{FF2B5EF4-FFF2-40B4-BE49-F238E27FC236}">
                <a16:creationId xmlns:a16="http://schemas.microsoft.com/office/drawing/2014/main" id="{94A5BDC4-680F-F041-92EF-AF4D61B8D723}"/>
              </a:ext>
            </a:extLst>
          </p:cNvPr>
          <p:cNvCxnSpPr>
            <a:cxnSpLocks/>
            <a:stCxn id="8" idx="2"/>
            <a:endCxn id="6" idx="3"/>
          </p:cNvCxnSpPr>
          <p:nvPr/>
        </p:nvCxnSpPr>
        <p:spPr>
          <a:xfrm rot="5400000">
            <a:off x="6909373" y="1257872"/>
            <a:ext cx="1626873" cy="271538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7C8879AC-5D9B-D248-9E2E-4576852819D5}"/>
              </a:ext>
            </a:extLst>
          </p:cNvPr>
          <p:cNvSpPr txBox="1"/>
          <p:nvPr/>
        </p:nvSpPr>
        <p:spPr>
          <a:xfrm>
            <a:off x="9080499" y="1816438"/>
            <a:ext cx="1834849" cy="369332"/>
          </a:xfrm>
          <a:prstGeom prst="rect">
            <a:avLst/>
          </a:prstGeom>
          <a:noFill/>
        </p:spPr>
        <p:txBody>
          <a:bodyPr wrap="square" rtlCol="0">
            <a:spAutoFit/>
          </a:bodyPr>
          <a:lstStyle/>
          <a:p>
            <a:pPr algn="l"/>
            <a:r>
              <a:rPr lang="en-CA" dirty="0"/>
              <a:t>delivered for</a:t>
            </a:r>
            <a:endParaRPr lang="en-US" dirty="0"/>
          </a:p>
        </p:txBody>
      </p:sp>
      <p:sp>
        <p:nvSpPr>
          <p:cNvPr id="24" name="TextBox 23">
            <a:extLst>
              <a:ext uri="{FF2B5EF4-FFF2-40B4-BE49-F238E27FC236}">
                <a16:creationId xmlns:a16="http://schemas.microsoft.com/office/drawing/2014/main" id="{3C9AAC53-9FFB-B546-A993-52B25F56470A}"/>
              </a:ext>
            </a:extLst>
          </p:cNvPr>
          <p:cNvSpPr txBox="1"/>
          <p:nvPr/>
        </p:nvSpPr>
        <p:spPr>
          <a:xfrm>
            <a:off x="883559" y="2863912"/>
            <a:ext cx="3227327" cy="1200329"/>
          </a:xfrm>
          <a:prstGeom prst="rect">
            <a:avLst/>
          </a:prstGeom>
          <a:noFill/>
        </p:spPr>
        <p:txBody>
          <a:bodyPr wrap="square">
            <a:spAutoFit/>
          </a:bodyPr>
          <a:lstStyle/>
          <a:p>
            <a:pPr algn="r"/>
            <a:r>
              <a:rPr lang="en-US" sz="1200" dirty="0"/>
              <a:t>A Person, Organization, or Machine that holds or is in the process of obtaining a digital representation in the digital identity ecosystem system regulated by the PCTF, and that can be subject to legislation, policy and regulations within a context.</a:t>
            </a:r>
          </a:p>
        </p:txBody>
      </p:sp>
      <p:sp>
        <p:nvSpPr>
          <p:cNvPr id="26" name="TextBox 25">
            <a:extLst>
              <a:ext uri="{FF2B5EF4-FFF2-40B4-BE49-F238E27FC236}">
                <a16:creationId xmlns:a16="http://schemas.microsoft.com/office/drawing/2014/main" id="{89768D8B-B300-6443-9B5C-EFF102DA5B33}"/>
              </a:ext>
            </a:extLst>
          </p:cNvPr>
          <p:cNvSpPr txBox="1"/>
          <p:nvPr/>
        </p:nvSpPr>
        <p:spPr>
          <a:xfrm>
            <a:off x="4369130" y="350180"/>
            <a:ext cx="1989071" cy="830997"/>
          </a:xfrm>
          <a:prstGeom prst="rect">
            <a:avLst/>
          </a:prstGeom>
          <a:noFill/>
        </p:spPr>
        <p:txBody>
          <a:bodyPr wrap="square">
            <a:spAutoFit/>
          </a:bodyPr>
          <a:lstStyle/>
          <a:p>
            <a:r>
              <a:rPr lang="en-US" sz="1200" dirty="0"/>
              <a:t>A Person representing a Subject and is intentionally accessing a digital service or digital program.</a:t>
            </a:r>
          </a:p>
        </p:txBody>
      </p:sp>
      <p:sp>
        <p:nvSpPr>
          <p:cNvPr id="28" name="TextBox 27">
            <a:extLst>
              <a:ext uri="{FF2B5EF4-FFF2-40B4-BE49-F238E27FC236}">
                <a16:creationId xmlns:a16="http://schemas.microsoft.com/office/drawing/2014/main" id="{0CF68814-A7C8-BC44-8E8C-0B39163F3FB9}"/>
              </a:ext>
            </a:extLst>
          </p:cNvPr>
          <p:cNvSpPr txBox="1"/>
          <p:nvPr/>
        </p:nvSpPr>
        <p:spPr>
          <a:xfrm>
            <a:off x="757213" y="518882"/>
            <a:ext cx="1988772" cy="646397"/>
          </a:xfrm>
          <a:prstGeom prst="rect">
            <a:avLst/>
          </a:prstGeom>
          <a:noFill/>
        </p:spPr>
        <p:txBody>
          <a:bodyPr wrap="square">
            <a:spAutoFit/>
          </a:bodyPr>
          <a:lstStyle/>
          <a:p>
            <a:r>
              <a:rPr lang="en-US" sz="1200" dirty="0"/>
              <a:t>An Entity that is a biological individual, human being who is alive or deceased.</a:t>
            </a:r>
          </a:p>
        </p:txBody>
      </p:sp>
      <p:sp>
        <p:nvSpPr>
          <p:cNvPr id="30" name="TextBox 29">
            <a:extLst>
              <a:ext uri="{FF2B5EF4-FFF2-40B4-BE49-F238E27FC236}">
                <a16:creationId xmlns:a16="http://schemas.microsoft.com/office/drawing/2014/main" id="{66C81210-6F80-104A-AFB8-5D34E2FD975E}"/>
              </a:ext>
            </a:extLst>
          </p:cNvPr>
          <p:cNvSpPr txBox="1"/>
          <p:nvPr/>
        </p:nvSpPr>
        <p:spPr>
          <a:xfrm>
            <a:off x="202748" y="5740086"/>
            <a:ext cx="2259995" cy="646331"/>
          </a:xfrm>
          <a:prstGeom prst="rect">
            <a:avLst/>
          </a:prstGeom>
          <a:noFill/>
        </p:spPr>
        <p:txBody>
          <a:bodyPr wrap="square">
            <a:spAutoFit/>
          </a:bodyPr>
          <a:lstStyle/>
          <a:p>
            <a:r>
              <a:rPr lang="en-US" sz="1200" dirty="0"/>
              <a:t>A Role that consists of processes that create and manage Digital Identities.</a:t>
            </a:r>
          </a:p>
        </p:txBody>
      </p:sp>
      <p:sp>
        <p:nvSpPr>
          <p:cNvPr id="29" name="TextBox 28">
            <a:extLst>
              <a:ext uri="{FF2B5EF4-FFF2-40B4-BE49-F238E27FC236}">
                <a16:creationId xmlns:a16="http://schemas.microsoft.com/office/drawing/2014/main" id="{214E57ED-FA90-574F-B08E-F28532767022}"/>
              </a:ext>
            </a:extLst>
          </p:cNvPr>
          <p:cNvSpPr txBox="1"/>
          <p:nvPr/>
        </p:nvSpPr>
        <p:spPr>
          <a:xfrm>
            <a:off x="9961552" y="4515496"/>
            <a:ext cx="1834849" cy="1754326"/>
          </a:xfrm>
          <a:prstGeom prst="rect">
            <a:avLst/>
          </a:prstGeom>
          <a:noFill/>
        </p:spPr>
        <p:txBody>
          <a:bodyPr wrap="square">
            <a:spAutoFit/>
          </a:bodyPr>
          <a:lstStyle/>
          <a:p>
            <a:r>
              <a:rPr lang="en-US" sz="1200" dirty="0"/>
              <a:t>An electronic dataset that refers or is related to a Subject. In the context of the PCTF, there are currently three types of Digital Representations: Digital Identities, Credentials, and Authenticators</a:t>
            </a:r>
          </a:p>
        </p:txBody>
      </p:sp>
      <p:sp>
        <p:nvSpPr>
          <p:cNvPr id="33" name="TextBox 32">
            <a:extLst>
              <a:ext uri="{FF2B5EF4-FFF2-40B4-BE49-F238E27FC236}">
                <a16:creationId xmlns:a16="http://schemas.microsoft.com/office/drawing/2014/main" id="{DB2D95CA-F655-4E47-9515-21F8F4162ACB}"/>
              </a:ext>
            </a:extLst>
          </p:cNvPr>
          <p:cNvSpPr txBox="1"/>
          <p:nvPr/>
        </p:nvSpPr>
        <p:spPr>
          <a:xfrm>
            <a:off x="2904065" y="5685019"/>
            <a:ext cx="4940604" cy="1015663"/>
          </a:xfrm>
          <a:prstGeom prst="rect">
            <a:avLst/>
          </a:prstGeom>
          <a:noFill/>
        </p:spPr>
        <p:txBody>
          <a:bodyPr wrap="square">
            <a:spAutoFit/>
          </a:bodyPr>
          <a:lstStyle/>
          <a:p>
            <a:r>
              <a:rPr lang="en-US" sz="1200" dirty="0"/>
              <a:t>A type of Digital Representation that uniquely identifies / represents a Subject within a context and that a User (either the individual represented by the Subject or an individual authorized to represent the Subject) uses exclusively to represent the Subject (a Person or an Organization) when they access online services.</a:t>
            </a:r>
          </a:p>
        </p:txBody>
      </p:sp>
      <p:sp>
        <p:nvSpPr>
          <p:cNvPr id="7" name="TextBox 6">
            <a:extLst>
              <a:ext uri="{FF2B5EF4-FFF2-40B4-BE49-F238E27FC236}">
                <a16:creationId xmlns:a16="http://schemas.microsoft.com/office/drawing/2014/main" id="{C91E1139-BBF2-7E47-B920-2916BCCD72A2}"/>
              </a:ext>
            </a:extLst>
          </p:cNvPr>
          <p:cNvSpPr txBox="1"/>
          <p:nvPr/>
        </p:nvSpPr>
        <p:spPr>
          <a:xfrm>
            <a:off x="5289371" y="6441067"/>
            <a:ext cx="2259995" cy="276999"/>
          </a:xfrm>
          <a:prstGeom prst="rect">
            <a:avLst/>
          </a:prstGeom>
          <a:noFill/>
        </p:spPr>
        <p:txBody>
          <a:bodyPr wrap="square">
            <a:spAutoFit/>
          </a:bodyPr>
          <a:lstStyle/>
          <a:p>
            <a:r>
              <a:rPr lang="en-CA" sz="1200" b="1" dirty="0">
                <a:solidFill>
                  <a:srgbClr val="FF0000"/>
                </a:solidFill>
              </a:rPr>
              <a:t>Recommended Definition</a:t>
            </a:r>
            <a:endParaRPr lang="en-US" sz="1200" b="1" dirty="0">
              <a:solidFill>
                <a:srgbClr val="FF0000"/>
              </a:solidFill>
            </a:endParaRPr>
          </a:p>
        </p:txBody>
      </p:sp>
      <p:sp>
        <p:nvSpPr>
          <p:cNvPr id="31" name="TextBox 30">
            <a:extLst>
              <a:ext uri="{FF2B5EF4-FFF2-40B4-BE49-F238E27FC236}">
                <a16:creationId xmlns:a16="http://schemas.microsoft.com/office/drawing/2014/main" id="{5351EAFA-77AC-EE4B-A8BC-945ECEF6CA6D}"/>
              </a:ext>
            </a:extLst>
          </p:cNvPr>
          <p:cNvSpPr txBox="1"/>
          <p:nvPr/>
        </p:nvSpPr>
        <p:spPr>
          <a:xfrm>
            <a:off x="7963306" y="545298"/>
            <a:ext cx="3963507" cy="646331"/>
          </a:xfrm>
          <a:prstGeom prst="rect">
            <a:avLst/>
          </a:prstGeom>
          <a:noFill/>
        </p:spPr>
        <p:txBody>
          <a:bodyPr wrap="square">
            <a:spAutoFit/>
          </a:bodyPr>
          <a:lstStyle/>
          <a:p>
            <a:r>
              <a:rPr lang="en-US" sz="1200" dirty="0">
                <a:solidFill>
                  <a:prstClr val="black"/>
                </a:solidFill>
                <a:latin typeface="SourceSansPro-Regular"/>
              </a:rPr>
              <a:t>A valuable action, deed, or effort performed to satisfy a need or to fulfill a demand.</a:t>
            </a:r>
            <a:endParaRPr lang="en-CA" sz="1200" dirty="0">
              <a:solidFill>
                <a:prstClr val="black"/>
              </a:solidFill>
              <a:latin typeface="SourceSansPro-Regular"/>
            </a:endParaRPr>
          </a:p>
          <a:p>
            <a:r>
              <a:rPr lang="en-US" sz="1200" dirty="0">
                <a:solidFill>
                  <a:prstClr val="black"/>
                </a:solidFill>
                <a:latin typeface="SourceSansPro-Regular"/>
              </a:rPr>
              <a:t> http://www.businessdictionary.com/definition/service.html</a:t>
            </a:r>
            <a:endParaRPr lang="en-US" sz="1200" dirty="0"/>
          </a:p>
        </p:txBody>
      </p:sp>
      <p:sp>
        <p:nvSpPr>
          <p:cNvPr id="3" name="TextBox 2">
            <a:extLst>
              <a:ext uri="{FF2B5EF4-FFF2-40B4-BE49-F238E27FC236}">
                <a16:creationId xmlns:a16="http://schemas.microsoft.com/office/drawing/2014/main" id="{3E89F1A2-B489-EC40-A24D-C84494323294}"/>
              </a:ext>
            </a:extLst>
          </p:cNvPr>
          <p:cNvSpPr txBox="1"/>
          <p:nvPr/>
        </p:nvSpPr>
        <p:spPr>
          <a:xfrm>
            <a:off x="8671188" y="298756"/>
            <a:ext cx="2259995" cy="276999"/>
          </a:xfrm>
          <a:prstGeom prst="rect">
            <a:avLst/>
          </a:prstGeom>
          <a:noFill/>
        </p:spPr>
        <p:txBody>
          <a:bodyPr wrap="square">
            <a:spAutoFit/>
          </a:bodyPr>
          <a:lstStyle/>
          <a:p>
            <a:r>
              <a:rPr lang="en-CA" sz="1200" b="1" dirty="0">
                <a:solidFill>
                  <a:srgbClr val="FF0000"/>
                </a:solidFill>
              </a:rPr>
              <a:t>No Definition Provided in PCTF</a:t>
            </a:r>
            <a:endParaRPr lang="en-US" sz="1200" b="1" dirty="0">
              <a:solidFill>
                <a:srgbClr val="FF0000"/>
              </a:solidFill>
            </a:endParaRPr>
          </a:p>
        </p:txBody>
      </p:sp>
      <p:cxnSp>
        <p:nvCxnSpPr>
          <p:cNvPr id="38" name="Connector: Curved 37">
            <a:extLst>
              <a:ext uri="{FF2B5EF4-FFF2-40B4-BE49-F238E27FC236}">
                <a16:creationId xmlns:a16="http://schemas.microsoft.com/office/drawing/2014/main" id="{860EBDEF-EB29-4529-A9B5-BB1345922D85}"/>
              </a:ext>
            </a:extLst>
          </p:cNvPr>
          <p:cNvCxnSpPr>
            <a:cxnSpLocks/>
          </p:cNvCxnSpPr>
          <p:nvPr/>
        </p:nvCxnSpPr>
        <p:spPr>
          <a:xfrm rot="10800000">
            <a:off x="6358202" y="1681885"/>
            <a:ext cx="1592304" cy="46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7758282-9EFD-43D7-A58D-F153EBEC53BC}"/>
              </a:ext>
            </a:extLst>
          </p:cNvPr>
          <p:cNvSpPr txBox="1"/>
          <p:nvPr/>
        </p:nvSpPr>
        <p:spPr>
          <a:xfrm flipH="1">
            <a:off x="6958764" y="1630414"/>
            <a:ext cx="1631575" cy="646331"/>
          </a:xfrm>
          <a:prstGeom prst="rect">
            <a:avLst/>
          </a:prstGeom>
          <a:noFill/>
        </p:spPr>
        <p:txBody>
          <a:bodyPr wrap="square" rtlCol="0">
            <a:spAutoFit/>
          </a:bodyPr>
          <a:lstStyle/>
          <a:p>
            <a:pPr algn="l"/>
            <a:r>
              <a:rPr lang="en-CA" dirty="0"/>
              <a:t>requires authentication</a:t>
            </a:r>
            <a:endParaRPr lang="en-US" dirty="0"/>
          </a:p>
        </p:txBody>
      </p:sp>
      <p:sp>
        <p:nvSpPr>
          <p:cNvPr id="43" name="TextBox 42">
            <a:extLst>
              <a:ext uri="{FF2B5EF4-FFF2-40B4-BE49-F238E27FC236}">
                <a16:creationId xmlns:a16="http://schemas.microsoft.com/office/drawing/2014/main" id="{2ADEC321-CC0E-4938-8ABF-6A5EB1415500}"/>
              </a:ext>
            </a:extLst>
          </p:cNvPr>
          <p:cNvSpPr txBox="1"/>
          <p:nvPr/>
        </p:nvSpPr>
        <p:spPr>
          <a:xfrm>
            <a:off x="763000" y="289914"/>
            <a:ext cx="2259995" cy="276999"/>
          </a:xfrm>
          <a:prstGeom prst="rect">
            <a:avLst/>
          </a:prstGeom>
          <a:noFill/>
        </p:spPr>
        <p:txBody>
          <a:bodyPr wrap="square">
            <a:spAutoFit/>
          </a:bodyPr>
          <a:lstStyle/>
          <a:p>
            <a:r>
              <a:rPr lang="en-CA" sz="1200" b="1" dirty="0">
                <a:solidFill>
                  <a:srgbClr val="FF0000"/>
                </a:solidFill>
              </a:rPr>
              <a:t>Recommended Definition</a:t>
            </a:r>
            <a:endParaRPr lang="en-US" sz="1200" b="1" dirty="0">
              <a:solidFill>
                <a:srgbClr val="FF0000"/>
              </a:solidFill>
            </a:endParaRPr>
          </a:p>
        </p:txBody>
      </p:sp>
      <p:sp>
        <p:nvSpPr>
          <p:cNvPr id="2" name="TextBox 1">
            <a:extLst>
              <a:ext uri="{FF2B5EF4-FFF2-40B4-BE49-F238E27FC236}">
                <a16:creationId xmlns:a16="http://schemas.microsoft.com/office/drawing/2014/main" id="{D586301F-C8B7-3643-ACF9-EF832AD5E97E}"/>
              </a:ext>
            </a:extLst>
          </p:cNvPr>
          <p:cNvSpPr txBox="1"/>
          <p:nvPr/>
        </p:nvSpPr>
        <p:spPr>
          <a:xfrm>
            <a:off x="7984669" y="6441067"/>
            <a:ext cx="3963507" cy="369332"/>
          </a:xfrm>
          <a:prstGeom prst="rect">
            <a:avLst/>
          </a:prstGeom>
          <a:noFill/>
        </p:spPr>
        <p:txBody>
          <a:bodyPr wrap="square" rtlCol="0">
            <a:spAutoFit/>
          </a:bodyPr>
          <a:lstStyle/>
          <a:p>
            <a:pPr algn="r"/>
            <a:r>
              <a:rPr lang="en-CA" dirty="0"/>
              <a:t>©️ 2020 Kantara Initiative Inc.</a:t>
            </a:r>
            <a:endParaRPr lang="en-US" dirty="0"/>
          </a:p>
        </p:txBody>
      </p:sp>
      <p:sp>
        <p:nvSpPr>
          <p:cNvPr id="5" name="TextBox 4">
            <a:extLst>
              <a:ext uri="{FF2B5EF4-FFF2-40B4-BE49-F238E27FC236}">
                <a16:creationId xmlns:a16="http://schemas.microsoft.com/office/drawing/2014/main" id="{9DB6235B-445C-DA43-8C45-2F5DD9F8FCFB}"/>
              </a:ext>
            </a:extLst>
          </p:cNvPr>
          <p:cNvSpPr txBox="1"/>
          <p:nvPr/>
        </p:nvSpPr>
        <p:spPr>
          <a:xfrm>
            <a:off x="9367016" y="2955881"/>
            <a:ext cx="2533952" cy="1015663"/>
          </a:xfrm>
          <a:prstGeom prst="rect">
            <a:avLst/>
          </a:prstGeom>
          <a:solidFill>
            <a:schemeClr val="accent3">
              <a:lumMod val="20000"/>
              <a:lumOff val="80000"/>
            </a:schemeClr>
          </a:solidFill>
          <a:ln>
            <a:solidFill>
              <a:schemeClr val="tx1"/>
            </a:solidFill>
          </a:ln>
        </p:spPr>
        <p:txBody>
          <a:bodyPr wrap="square" rtlCol="0">
            <a:spAutoFit/>
          </a:bodyPr>
          <a:lstStyle/>
          <a:p>
            <a:pPr algn="l"/>
            <a:r>
              <a:rPr lang="en-CA" sz="1200" dirty="0">
                <a:solidFill>
                  <a:srgbClr val="313131"/>
                </a:solidFill>
                <a:latin typeface=".SFUI-Regular"/>
              </a:rPr>
              <a:t>NOTE: </a:t>
            </a:r>
            <a:r>
              <a:rPr lang="en-US" sz="1200" dirty="0">
                <a:solidFill>
                  <a:srgbClr val="313131"/>
                </a:solidFill>
                <a:latin typeface=".SFUI-Regular"/>
              </a:rPr>
              <a:t>Other terms that </a:t>
            </a:r>
            <a:r>
              <a:rPr lang="en-CA" sz="1200" dirty="0">
                <a:solidFill>
                  <a:srgbClr val="313131"/>
                </a:solidFill>
                <a:latin typeface=".SFUI-Regular"/>
              </a:rPr>
              <a:t>are commonly use in the industry </a:t>
            </a:r>
            <a:r>
              <a:rPr lang="en-US" sz="1200" dirty="0">
                <a:solidFill>
                  <a:srgbClr val="313131"/>
                </a:solidFill>
                <a:latin typeface=".SFUI-Regular"/>
              </a:rPr>
              <a:t>- Applicant and Subscriber - were not included in the diagram as</a:t>
            </a:r>
            <a:r>
              <a:rPr lang="en-CA" sz="1200" dirty="0">
                <a:solidFill>
                  <a:srgbClr val="313131"/>
                </a:solidFill>
                <a:latin typeface=".SFUI-Regular"/>
              </a:rPr>
              <a:t> they are</a:t>
            </a:r>
            <a:r>
              <a:rPr lang="en-US" sz="1200" dirty="0">
                <a:solidFill>
                  <a:srgbClr val="313131"/>
                </a:solidFill>
                <a:latin typeface=".SFUI-Regular"/>
              </a:rPr>
              <a:t> considered to be types of User.</a:t>
            </a:r>
            <a:endParaRPr lang="en-US" sz="1200" dirty="0"/>
          </a:p>
        </p:txBody>
      </p:sp>
    </p:spTree>
    <p:extLst>
      <p:ext uri="{BB962C8B-B14F-4D97-AF65-F5344CB8AC3E}">
        <p14:creationId xmlns:p14="http://schemas.microsoft.com/office/powerpoint/2010/main" val="1540156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251</Words>
  <Application>Microsoft Office PowerPoint</Application>
  <PresentationFormat>Widescreen</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Dagg</dc:creator>
  <cp:lastModifiedBy>Ken Dagg</cp:lastModifiedBy>
  <cp:revision>14</cp:revision>
  <dcterms:created xsi:type="dcterms:W3CDTF">2020-03-28T18:55:47Z</dcterms:created>
  <dcterms:modified xsi:type="dcterms:W3CDTF">2020-04-08T01:47:09Z</dcterms:modified>
</cp:coreProperties>
</file>