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4"/>
    <p:sldMasterId id="2147483850" r:id="rId5"/>
  </p:sldMasterIdLst>
  <p:notesMasterIdLst>
    <p:notesMasterId r:id="rId7"/>
  </p:notesMasterIdLst>
  <p:sldIdLst>
    <p:sldId id="256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non Taylor" initials="ST" lastIdx="12" clrIdx="0">
    <p:extLst>
      <p:ext uri="{19B8F6BF-5375-455C-9EA6-DF929625EA0E}">
        <p15:presenceInfo xmlns:p15="http://schemas.microsoft.com/office/powerpoint/2012/main" userId="S-1-5-21-2067419026-868821678-821170639-1380" providerId="AD"/>
      </p:ext>
    </p:extLst>
  </p:cmAuthor>
  <p:cmAuthor id="2" name="Katherine Gengler" initials="KG" lastIdx="5" clrIdx="1">
    <p:extLst>
      <p:ext uri="{19B8F6BF-5375-455C-9EA6-DF929625EA0E}">
        <p15:presenceInfo xmlns:p15="http://schemas.microsoft.com/office/powerpoint/2012/main" userId="Katherine Gengl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6F72"/>
    <a:srgbClr val="BAD94B"/>
    <a:srgbClr val="7EA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 autoAdjust="0"/>
  </p:normalViewPr>
  <p:slideViewPr>
    <p:cSldViewPr showGuides="1">
      <p:cViewPr varScale="1">
        <p:scale>
          <a:sx n="124" d="100"/>
          <a:sy n="124" d="100"/>
        </p:scale>
        <p:origin x="544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893CEF2-F90B-A849-BA9E-5AEB785905F1}" type="datetimeFigureOut">
              <a:rPr lang="en-US" altLang="en-US"/>
              <a:pPr>
                <a:defRPr/>
              </a:pPr>
              <a:t>11/29/22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9A8873D-AF05-4D45-A824-839D415C9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682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2971800"/>
            <a:ext cx="9572703" cy="1905000"/>
          </a:xfrm>
        </p:spPr>
        <p:txBody>
          <a:bodyPr/>
          <a:lstStyle>
            <a:lvl1pPr algn="r">
              <a:defRPr sz="4800">
                <a:solidFill>
                  <a:schemeClr val="bg1"/>
                </a:solidFill>
                <a:effectLst>
                  <a:outerShdw dist="508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4876799"/>
            <a:ext cx="9550400" cy="1358901"/>
          </a:xfrm>
        </p:spPr>
        <p:txBody>
          <a:bodyPr anchor="ctr" anchorCtr="0"/>
          <a:lstStyle>
            <a:lvl1pPr marL="0" indent="0" algn="r">
              <a:buFont typeface="Wingdings" pitchFamily="-105" charset="2"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2" name="Rectangle 41"/>
          <p:cNvSpPr/>
          <p:nvPr userDrawn="1"/>
        </p:nvSpPr>
        <p:spPr>
          <a:xfrm>
            <a:off x="0" y="0"/>
            <a:ext cx="12192000" cy="122238"/>
          </a:xfrm>
          <a:prstGeom prst="rect">
            <a:avLst/>
          </a:prstGeom>
          <a:solidFill>
            <a:srgbClr val="BAD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4148667" cy="1291167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76000" y="6400800"/>
            <a:ext cx="406400" cy="292100"/>
          </a:xfrm>
          <a:prstGeom prst="rect">
            <a:avLst/>
          </a:prstGeom>
          <a:solidFill>
            <a:srgbClr val="7EA8A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47714E7-AEE0-2641-85CB-76CADE4D085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995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251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01"/>
            <a:ext cx="2743200" cy="5826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26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7008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Large Im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1"/>
            <a:ext cx="10972800" cy="10556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3153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Large Im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11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6482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5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4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73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107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1"/>
            <a:ext cx="10972800" cy="10556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9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3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454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508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1"/>
            <a:ext cx="1097280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1"/>
            <a:ext cx="109728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pic>
        <p:nvPicPr>
          <p:cNvPr id="1033" name="Picture 39" descr="kantara_logo_final_rg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296924" cy="49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12192000" cy="122238"/>
          </a:xfrm>
          <a:prstGeom prst="rect">
            <a:avLst/>
          </a:prstGeom>
          <a:solidFill>
            <a:srgbClr val="BAD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248400"/>
            <a:ext cx="12192000" cy="0"/>
          </a:xfrm>
          <a:prstGeom prst="line">
            <a:avLst/>
          </a:prstGeom>
          <a:ln w="6350">
            <a:solidFill>
              <a:srgbClr val="BAD9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8871401" y="6428601"/>
            <a:ext cx="27494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536F7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© Copyright 2017 Kantara Initiative, Inc.</a:t>
            </a:r>
            <a:endParaRPr lang="en-US" sz="1200" dirty="0">
              <a:solidFill>
                <a:srgbClr val="536F7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7EA8AD"/>
          </a:solidFill>
          <a:latin typeface="+mj-lt"/>
          <a:ea typeface="MS PGothic" panose="020B0600070205080204" pitchFamily="34" charset="-128"/>
          <a:cs typeface="ＭＳ Ｐゴシック" pitchFamily="-10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3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05" charset="-128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3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Tx/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Tx/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1"/>
            <a:ext cx="1097280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1"/>
            <a:ext cx="109728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3" name="Picture 39" descr="kantara_logo_final_rgb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296924" cy="49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12192000" cy="122238"/>
          </a:xfrm>
          <a:prstGeom prst="rect">
            <a:avLst/>
          </a:prstGeom>
          <a:solidFill>
            <a:srgbClr val="BAD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248400"/>
            <a:ext cx="12192000" cy="0"/>
          </a:xfrm>
          <a:prstGeom prst="line">
            <a:avLst/>
          </a:prstGeom>
          <a:ln w="6350">
            <a:solidFill>
              <a:srgbClr val="BAD9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7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7EA8AD"/>
          </a:solidFill>
          <a:latin typeface="+mj-lt"/>
          <a:ea typeface="MS PGothic" panose="020B0600070205080204" pitchFamily="34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3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05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3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Tx/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8gNx9wcE6-8o9K9usv085KCPpWLuPOQjGTeKplI__cA/edit?usp=shari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06E2B8-A7B7-8086-AF7A-00648AB76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Privacy Enhancing Mobile Credentials (PEMC)</a:t>
            </a:r>
          </a:p>
        </p:txBody>
      </p:sp>
      <p:pic>
        <p:nvPicPr>
          <p:cNvPr id="8" name="Content Placeholder 7" descr="Graphical user interface&#10;&#10;Description automatically generated">
            <a:extLst>
              <a:ext uri="{FF2B5EF4-FFF2-40B4-BE49-F238E27FC236}">
                <a16:creationId xmlns:a16="http://schemas.microsoft.com/office/drawing/2014/main" id="{F95B1A74-423D-6523-1221-697E00E124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7263" y="844144"/>
            <a:ext cx="6815137" cy="4710924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185354-DE95-FBAB-2A82-CA5A76689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Work is progressing on the </a:t>
            </a:r>
            <a:r>
              <a:rPr lang="en-CA" dirty="0">
                <a:hlinkClick r:id="rId3"/>
              </a:rPr>
              <a:t>Early Implementors Report</a:t>
            </a:r>
            <a:r>
              <a:rPr lang="en-CA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Planning to update Charter to reflect first year’s 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The addition of a technical editor has helped moving the </a:t>
            </a:r>
            <a:r>
              <a:rPr lang="en-CA"/>
              <a:t>project forward.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305526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antara_PPTTemplate_2017.pptx" id="{3F942CF5-BD75-874E-BF93-402CFAF286D4}" vid="{B2C65C07-746A-3148-94A3-F45B0808BD60}"/>
    </a:ext>
  </a:extLst>
</a:theme>
</file>

<file path=ppt/theme/theme2.xml><?xml version="1.0" encoding="utf-8"?>
<a:theme xmlns:a="http://schemas.openxmlformats.org/drawingml/2006/main" name="No Copyright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antara_PPTTemplate_2017.pptx" id="{3F942CF5-BD75-874E-BF93-402CFAF286D4}" vid="{36D1EB16-8CA6-BE46-8507-6D4CDBFD175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BCA25F1A2B0946B6B9EE75478D767E" ma:contentTypeVersion="" ma:contentTypeDescription="Create a new document." ma:contentTypeScope="" ma:versionID="4fbfce47d6f37f7aac60e7eb090adeda">
  <xsd:schema xmlns:xsd="http://www.w3.org/2001/XMLSchema" xmlns:xs="http://www.w3.org/2001/XMLSchema" xmlns:p="http://schemas.microsoft.com/office/2006/metadata/properties" xmlns:ns2="cb527aab-1648-4be8-9847-a085c9e05b54" targetNamespace="http://schemas.microsoft.com/office/2006/metadata/properties" ma:root="true" ma:fieldsID="8a993bd083da04584abac7d9ee3e457b" ns2:_="">
    <xsd:import namespace="cb527aab-1648-4be8-9847-a085c9e05b5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27aab-1648-4be8-9847-a085c9e05b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02BA5C-A70D-4BD1-A3E6-5B719E93DC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527aab-1648-4be8-9847-a085c9e05b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829DAF-B315-4715-92BF-A040D1ED63EF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b527aab-1648-4be8-9847-a085c9e05b5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91AFB50-B5B1-4C77-BE18-008D5FD664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</TotalTime>
  <Words>38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Network</vt:lpstr>
      <vt:lpstr>No Copyright</vt:lpstr>
      <vt:lpstr>Privacy Enhancing Mobile Credentials (PEMC)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Enhancing Mobile Credentials (PEMC)</dc:title>
  <dc:creator>John Wunderlich</dc:creator>
  <cp:lastModifiedBy>John Wunderlich</cp:lastModifiedBy>
  <cp:revision>1</cp:revision>
  <dcterms:created xsi:type="dcterms:W3CDTF">2022-11-29T15:14:49Z</dcterms:created>
  <dcterms:modified xsi:type="dcterms:W3CDTF">2022-11-29T15:21:28Z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0x010100A5BCA25F1A2B0946B6B9EE75478D767E</vt:lpwstr>
  </property>
</Properties>
</file>