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5189-C28C-4020-B1EB-A74287FD7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82605-A61B-49DE-A97B-DA5040DAB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1FFAB-7096-4B31-B5E3-A1F7A60C7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B34F8-E2E6-4CD2-B8F3-AFE49B87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F8BA6-F4D8-45F0-957F-A4E162107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7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4F2C-D631-4417-AA09-3C6E6E81C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B59B1-6034-4609-A782-BB4416F0F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1A812-FF9F-4EA6-8831-F98BCB7A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2C49-86A6-4A7E-81F8-22C6FCD3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39AF6-1E67-4C34-934A-7997683E3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3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51FF4-6268-4153-8F46-343D7E134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8C849-2B78-4C2A-89CF-B21675E6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C643F-CF1E-49A8-999A-BCB03A0B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4488D-29A1-444A-A81F-86CF0843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E7DF0-0CBD-43F6-BAB3-BFDCF040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6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C381-E244-4038-B2A3-D7BF260F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43781-276C-4E54-B47B-7A477D3AC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EFBD-0DE3-41C2-883E-FD3A31CC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96EB9-83EF-46F1-83E4-D167C4A7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DAE4C-E7B1-4B47-A2F1-DCD86B7A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7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FCAB-B0CA-4963-80B2-6D57ACCCB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1116D-24D3-49CE-BF9C-677A720E5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A2D51-40AF-48AE-A741-ED7D9765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CD2CC-3ED5-4D5A-BD0C-901D25E3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BB99B-A439-4CA9-B67D-B119374F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3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0CFB-A9BE-4F91-9D3C-99BB0CD7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BE05-9948-49E2-B355-7F352E0E1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6AF62-0EC8-4B28-A828-C01035065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6E6DA-3231-4EB4-89FD-4B3859FE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EBAE5-9C59-4FCD-830B-8D6CD28D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0532B-ECCC-4DD7-A4CC-1641C6A1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8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A80E-4EB3-47BD-BF49-B04FC6CE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5F464-DC61-4849-90EE-E03C482BE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F8BB8-4FAC-457B-A15F-8163CC832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E001D0-8AD2-4661-877A-D67F083F9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82378-0F7C-4355-94D6-9932F447F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D018D-0EF8-4E77-9A53-04A34AA4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E945-97AC-4FB3-8DAB-3C03C189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6A799-6B55-4289-B5B3-205531B1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22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7CBE5-92DF-4E2A-9FB0-220080E4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66B72-FCCC-4D90-96ED-C749E836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CA0B6-F748-41F0-B32B-FAF35D41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8E5F4-2214-479C-B96B-59CA6B7D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6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80BFC2-A5A8-4E90-BCF9-72A02B66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211E7-3C19-4BFF-A0B1-D790F9D2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25833-2204-49FE-B5F7-74D03E82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8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E04-7CF5-4239-8EE5-F20F584E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4B85-AB2E-4476-BEE5-91ABFF4CA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5F346-38D0-421E-8817-26E559F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B210C-3141-4DB9-AAC2-8AAE26DE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F6839-256B-4779-9A61-B29EB087A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6D554-5650-4023-95CF-FF02A2F7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7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9ACC5-21C8-4093-8C24-EE2385997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B5AB9-81CE-4B8C-9935-CF8E6738F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974D7-BC4A-4C53-A5F9-6952FB6DF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009BA-BB0F-4545-8C62-B3413C08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98CA4-260F-4527-AB48-C58786E4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8741C-C7E5-424B-834F-7F7997AA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3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2C4BEB-09FD-41EB-8B7F-B7C807B7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CCCAD-5122-45EA-B2E7-47D2E3FB4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781B-D4F9-4501-B0F1-E40717BF5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B1EE-7387-4B4F-934E-C1E05E88AA5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FBDF4-D57D-4974-BBFB-292D08C52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3B6C-13F1-4A44-B78A-C09DEB49F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F5DD6-1231-4218-8C46-2BD314024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4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0590B-EFD7-4829-9BE0-33E643750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Advanced Notice and Consent Receipts Work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D4BB3-5149-4DAC-817E-CF07F14C9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fontScale="62500" lnSpcReduction="20000"/>
          </a:bodyPr>
          <a:lstStyle/>
          <a:p>
            <a:pPr algn="l"/>
            <a:r>
              <a:rPr lang="en-US" sz="1400" dirty="0"/>
              <a:t>Interoperability for Decentralized Government Through Standards Based Receipts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January 2021</a:t>
            </a:r>
          </a:p>
          <a:p>
            <a:pPr algn="l"/>
            <a:endParaRPr lang="en-US" sz="1400" dirty="0"/>
          </a:p>
          <a:p>
            <a:pPr algn="l"/>
            <a:r>
              <a:rPr lang="en-US" sz="1400"/>
              <a:t>Sal D’Agostino, Vitor Jesus, Mark Lizar</a:t>
            </a:r>
            <a:endParaRPr lang="en-US" sz="14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6300374-824C-4A17-8BB6-1AEDB5076B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4" y="866774"/>
            <a:ext cx="4791076" cy="479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6584-45CA-4C06-9693-78F3A8BF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7FDA1-A881-4263-9937-EAF58A98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contribute to current standards efforts – notably ISO 27560</a:t>
            </a:r>
          </a:p>
          <a:p>
            <a:r>
              <a:rPr lang="en-GB" dirty="0"/>
              <a:t>revisit and update CR v1.1 to v1.2</a:t>
            </a:r>
          </a:p>
          <a:p>
            <a:r>
              <a:rPr lang="en-GB" dirty="0"/>
              <a:t>promote interoperability across sectors X communities X users </a:t>
            </a:r>
          </a:p>
          <a:p>
            <a:r>
              <a:rPr lang="en-GB" dirty="0"/>
              <a:t>raise pains, needs and desires towards a post CR v1.2 spec</a:t>
            </a:r>
          </a:p>
          <a:p>
            <a:endParaRPr lang="en-GB" dirty="0"/>
          </a:p>
          <a:p>
            <a:r>
              <a:rPr lang="en-GB" dirty="0"/>
              <a:t>(ideas welcome)</a:t>
            </a:r>
          </a:p>
        </p:txBody>
      </p:sp>
    </p:spTree>
    <p:extLst>
      <p:ext uri="{BB962C8B-B14F-4D97-AF65-F5344CB8AC3E}">
        <p14:creationId xmlns:p14="http://schemas.microsoft.com/office/powerpoint/2010/main" val="196492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6584-45CA-4C06-9693-78F3A8BF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v1.1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7FDA1-A881-4263-9937-EAF58A98F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17202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officially dated 2018 but it is the result of 10+ years of work</a:t>
            </a:r>
          </a:p>
          <a:p>
            <a:r>
              <a:rPr lang="en-GB" dirty="0"/>
              <a:t>fairly biased towards to (then upcoming) EU’s GDPR</a:t>
            </a:r>
          </a:p>
          <a:p>
            <a:r>
              <a:rPr lang="en-GB" dirty="0"/>
              <a:t>input to ISO 29184 and ISO 27560</a:t>
            </a:r>
          </a:p>
          <a:p>
            <a:endParaRPr lang="en-GB" dirty="0"/>
          </a:p>
          <a:p>
            <a:r>
              <a:rPr lang="en-GB" dirty="0"/>
              <a:t>still valid and applicable and only existing approach to addressing accountability &amp; compliance (and transparency) to Data protection online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99CFF5-9CB6-4143-B8BB-C03A64232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328" y="1186433"/>
            <a:ext cx="453894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4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6584-45CA-4C06-9693-78F3A8BF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v1.2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7FDA1-A881-4263-9937-EAF58A98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evolving v1.1: with time, new regulations and practices, new requirements came up from different directions</a:t>
            </a:r>
          </a:p>
          <a:p>
            <a:endParaRPr lang="en-GB" sz="2400" dirty="0"/>
          </a:p>
          <a:p>
            <a:r>
              <a:rPr lang="en-GB" sz="2400" dirty="0"/>
              <a:t>Potential:</a:t>
            </a:r>
          </a:p>
          <a:p>
            <a:pPr lvl="1"/>
            <a:r>
              <a:rPr lang="en-GB" sz="2000" dirty="0"/>
              <a:t>refinement of consent types?</a:t>
            </a:r>
          </a:p>
          <a:p>
            <a:pPr lvl="1"/>
            <a:r>
              <a:rPr lang="en-GB" sz="2000" dirty="0"/>
              <a:t>clearer separation between notice and record? </a:t>
            </a:r>
          </a:p>
          <a:p>
            <a:pPr lvl="1"/>
            <a:r>
              <a:rPr lang="en-GB" sz="2000" dirty="0"/>
              <a:t>uniformization of terms and vocabulary (often across sectors/jurisdictions)?</a:t>
            </a:r>
          </a:p>
          <a:p>
            <a:pPr lvl="1"/>
            <a:r>
              <a:rPr lang="en-GB" sz="2000" dirty="0"/>
              <a:t>consent lifecycles from notice to disposal?</a:t>
            </a:r>
          </a:p>
          <a:p>
            <a:pPr lvl="1"/>
            <a:endParaRPr lang="en-GB" sz="2000" dirty="0"/>
          </a:p>
          <a:p>
            <a:pPr lvl="1"/>
            <a:r>
              <a:rPr lang="en-GB" sz="2000" dirty="0"/>
              <a:t>new business models and data ecosystems?</a:t>
            </a:r>
          </a:p>
          <a:p>
            <a:pPr lvl="1"/>
            <a:r>
              <a:rPr lang="en-GB" sz="2000" dirty="0"/>
              <a:t>new focal points such as data portability and transborder flows?</a:t>
            </a:r>
          </a:p>
          <a:p>
            <a:pPr lvl="1"/>
            <a:r>
              <a:rPr lang="en-GB" sz="2000" dirty="0"/>
              <a:t>broader scope such as re-sharing and 3</a:t>
            </a:r>
            <a:r>
              <a:rPr lang="en-GB" sz="2000" baseline="30000" dirty="0"/>
              <a:t>rd</a:t>
            </a:r>
            <a:r>
              <a:rPr lang="en-GB" sz="2000" dirty="0"/>
              <a:t> parties?</a:t>
            </a:r>
          </a:p>
          <a:p>
            <a:pPr lvl="1"/>
            <a:endParaRPr lang="en-GB" sz="2000" dirty="0"/>
          </a:p>
          <a:p>
            <a:pPr lvl="1"/>
            <a:r>
              <a:rPr lang="en-GB" sz="2000" b="1" dirty="0"/>
              <a:t>(let us know)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A96DD3F-1235-4731-854F-A46107E1B2E3}"/>
              </a:ext>
            </a:extLst>
          </p:cNvPr>
          <p:cNvSpPr/>
          <p:nvPr/>
        </p:nvSpPr>
        <p:spPr>
          <a:xfrm>
            <a:off x="9533862" y="2172008"/>
            <a:ext cx="1740023" cy="1713390"/>
          </a:xfrm>
          <a:prstGeom prst="ellipse">
            <a:avLst/>
          </a:prstGeom>
          <a:solidFill>
            <a:srgbClr val="7030A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regulators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17ED5C-B8DC-48B5-B69E-AD22677B87CC}"/>
              </a:ext>
            </a:extLst>
          </p:cNvPr>
          <p:cNvSpPr/>
          <p:nvPr/>
        </p:nvSpPr>
        <p:spPr>
          <a:xfrm>
            <a:off x="8783723" y="2840816"/>
            <a:ext cx="1740023" cy="1713390"/>
          </a:xfrm>
          <a:prstGeom prst="ellipse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end </a:t>
            </a:r>
          </a:p>
          <a:p>
            <a:pPr algn="ctr"/>
            <a:r>
              <a:rPr lang="en-GB" dirty="0"/>
              <a:t>users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FACB4B2-D472-491A-8015-1DBD0A7DC070}"/>
              </a:ext>
            </a:extLst>
          </p:cNvPr>
          <p:cNvSpPr/>
          <p:nvPr/>
        </p:nvSpPr>
        <p:spPr>
          <a:xfrm>
            <a:off x="10213003" y="2840816"/>
            <a:ext cx="1740023" cy="1713390"/>
          </a:xfrm>
          <a:prstGeom prst="ellipse">
            <a:avLst/>
          </a:prstGeom>
          <a:solidFill>
            <a:schemeClr val="accent3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industry</a:t>
            </a:r>
          </a:p>
          <a:p>
            <a:pPr algn="ctr"/>
            <a:r>
              <a:rPr lang="en-GB" dirty="0"/>
              <a:t>practitioners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D6778F-A2AE-4316-A3E0-D665049BCF65}"/>
              </a:ext>
            </a:extLst>
          </p:cNvPr>
          <p:cNvSpPr/>
          <p:nvPr/>
        </p:nvSpPr>
        <p:spPr>
          <a:xfrm>
            <a:off x="9533862" y="3652195"/>
            <a:ext cx="1740023" cy="1713390"/>
          </a:xfrm>
          <a:prstGeom prst="ellipse">
            <a:avLst/>
          </a:prstGeom>
          <a:solidFill>
            <a:srgbClr val="C00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interest groups</a:t>
            </a:r>
          </a:p>
        </p:txBody>
      </p:sp>
    </p:spTree>
    <p:extLst>
      <p:ext uri="{BB962C8B-B14F-4D97-AF65-F5344CB8AC3E}">
        <p14:creationId xmlns:p14="http://schemas.microsoft.com/office/powerpoint/2010/main" val="178844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6584-45CA-4C06-9693-78F3A8BF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v1.1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v1.2 </a:t>
            </a:r>
            <a:r>
              <a:rPr lang="en-GB" dirty="0">
                <a:sym typeface="Wingdings" panose="05000000000000000000" pitchFamily="2" charset="2"/>
              </a:rPr>
              <a:t> future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7FDA1-A881-4263-9937-EAF58A98F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 plan</a:t>
            </a:r>
          </a:p>
          <a:p>
            <a:pPr lvl="1"/>
            <a:r>
              <a:rPr lang="en-GB" dirty="0"/>
              <a:t>scope out v1.2 + future</a:t>
            </a:r>
          </a:p>
          <a:p>
            <a:pPr lvl="2"/>
            <a:r>
              <a:rPr lang="en-GB" dirty="0"/>
              <a:t>while retro-compatible as much as possible</a:t>
            </a:r>
          </a:p>
          <a:p>
            <a:pPr lvl="2"/>
            <a:r>
              <a:rPr lang="en-GB" dirty="0"/>
              <a:t>should be useful, usable, impactful</a:t>
            </a:r>
          </a:p>
          <a:p>
            <a:pPr lvl="1"/>
            <a:r>
              <a:rPr lang="en-GB" dirty="0"/>
              <a:t>gather &amp; structure feedback and comments</a:t>
            </a:r>
          </a:p>
          <a:p>
            <a:pPr lvl="1"/>
            <a:r>
              <a:rPr lang="en-GB" dirty="0"/>
              <a:t>write-up and iterations</a:t>
            </a:r>
          </a:p>
          <a:p>
            <a:pPr lvl="1"/>
            <a:r>
              <a:rPr lang="en-GB" dirty="0"/>
              <a:t>formal, normative proposal to Kantara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contribute to communities – ISO 27560 at the forefront immediate</a:t>
            </a:r>
          </a:p>
          <a:p>
            <a:pPr lvl="1"/>
            <a:r>
              <a:rPr lang="en-GB" dirty="0"/>
              <a:t>promote interoperability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4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Advanced Notice and Consent Receipts Work Group</vt:lpstr>
      <vt:lpstr>goals</vt:lpstr>
      <vt:lpstr>current v1.1</vt:lpstr>
      <vt:lpstr>v1.2</vt:lpstr>
      <vt:lpstr>v1.1  v1.2 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Notice and Consent Receipts Work Group</dc:title>
  <dc:creator>Vitor Jesus</dc:creator>
  <cp:lastModifiedBy>Vitor Jesus</cp:lastModifiedBy>
  <cp:revision>2</cp:revision>
  <dcterms:created xsi:type="dcterms:W3CDTF">2021-01-28T13:14:24Z</dcterms:created>
  <dcterms:modified xsi:type="dcterms:W3CDTF">2021-01-28T13:15:41Z</dcterms:modified>
</cp:coreProperties>
</file>