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96" r:id="rId2"/>
    <p:sldId id="271" r:id="rId3"/>
    <p:sldId id="298" r:id="rId4"/>
    <p:sldId id="297" r:id="rId5"/>
    <p:sldId id="300" r:id="rId6"/>
    <p:sldId id="299" r:id="rId7"/>
    <p:sldId id="301" r:id="rId8"/>
    <p:sldId id="312" r:id="rId9"/>
    <p:sldId id="295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3"/>
    <p:restoredTop sz="94586"/>
  </p:normalViewPr>
  <p:slideViewPr>
    <p:cSldViewPr snapToGrid="0" snapToObjects="1">
      <p:cViewPr varScale="1">
        <p:scale>
          <a:sx n="116" d="100"/>
          <a:sy n="116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272F-0FAA-7D4A-BF59-D946E2055B18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74B0-1E22-4C48-A4CF-C7C3B20B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5183-93AC-174D-A79F-8099E14611E0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250E-B918-0241-B8F6-486D9B2A49E2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FD3C-0F48-FC47-9800-2543ABCAC661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709738"/>
            <a:ext cx="776605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026"/>
          <a:stretch/>
        </p:blipFill>
        <p:spPr>
          <a:xfrm>
            <a:off x="1194288" y="2107406"/>
            <a:ext cx="203102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305-0BA6-1348-8342-909FDEB8473E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33A9-9988-A048-9D38-A33B6D3116C4}" type="datetime1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EA8-233A-1D4B-A1D2-E514D48DE6BD}" type="datetime1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6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C64D-CB81-D446-B4EF-49731A3FE84F}" type="datetime1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074F-5F44-3E4A-9F4A-F2334FDBA072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1A48-A7DF-094E-8437-6967678D2A23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6A8F-A1E5-3841-B944-DA621247B2FF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©️</a:t>
            </a:r>
            <a:r>
              <a:rPr lang="en-US" dirty="0" err="1" smtClean="0"/>
              <a:t>IDPro</a:t>
            </a:r>
            <a:r>
              <a:rPr lang="en-US" dirty="0" smtClean="0"/>
              <a:t> 2017 | </a:t>
            </a:r>
            <a:r>
              <a:rPr lang="en-US" dirty="0" err="1" smtClean="0"/>
              <a:t>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0215-6C2E-9B4A-B7E3-9A3F2745B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9378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2"/>
          </a:solidFill>
          <a:latin typeface="Open Sans Semibold" charset="0"/>
          <a:ea typeface="Open Sans Semibold" charset="0"/>
          <a:cs typeface="Open Sans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 smtClean="0"/>
              <a:t> Discuss Group</a:t>
            </a:r>
            <a:br>
              <a:rPr lang="en-US" dirty="0" smtClean="0"/>
            </a:br>
            <a:r>
              <a:rPr lang="en-US" dirty="0" smtClean="0"/>
              <a:t>May 2017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4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</a:t>
            </a:r>
            <a:r>
              <a:rPr lang="en-US" dirty="0" err="1" smtClean="0"/>
              <a:t>IDPro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Wheels are just beginning to turn</a:t>
            </a:r>
          </a:p>
          <a:p>
            <a:r>
              <a:rPr lang="en-US" dirty="0" smtClean="0"/>
              <a:t>Goal is to form a 501(c)6 organization</a:t>
            </a:r>
          </a:p>
          <a:p>
            <a:r>
              <a:rPr lang="en-US" dirty="0" smtClean="0"/>
              <a:t>Targeting mid-June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Post-incorporation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Pledge signers if they want to receive communications from </a:t>
            </a:r>
            <a:r>
              <a:rPr lang="en-US" dirty="0" err="1" smtClean="0"/>
              <a:t>IDPro</a:t>
            </a:r>
            <a:endParaRPr lang="en-US" dirty="0" smtClean="0"/>
          </a:p>
          <a:p>
            <a:r>
              <a:rPr lang="en-US" dirty="0" smtClean="0"/>
              <a:t>Open the doors to Founding Individual and Corporate Memberships</a:t>
            </a:r>
          </a:p>
          <a:p>
            <a:r>
              <a:rPr lang="en-US" dirty="0" smtClean="0"/>
              <a:t>Formalize </a:t>
            </a:r>
            <a:r>
              <a:rPr lang="en-US" dirty="0" err="1" smtClean="0"/>
              <a:t>IDPro</a:t>
            </a:r>
            <a:r>
              <a:rPr lang="en-US" dirty="0" smtClean="0"/>
              <a:t> </a:t>
            </a:r>
            <a:r>
              <a:rPr lang="en-US" dirty="0" smtClean="0"/>
              <a:t>governance</a:t>
            </a:r>
          </a:p>
          <a:p>
            <a:r>
              <a:rPr lang="en-US" dirty="0" err="1" smtClean="0"/>
              <a:t>IDPro</a:t>
            </a:r>
            <a:r>
              <a:rPr lang="en-US" dirty="0" smtClean="0"/>
              <a:t> separation from Kantara</a:t>
            </a:r>
            <a:endParaRPr lang="en-US" dirty="0" smtClean="0"/>
          </a:p>
          <a:p>
            <a:r>
              <a:rPr lang="en-US" dirty="0" smtClean="0"/>
              <a:t>Formalize Kantara-</a:t>
            </a:r>
            <a:r>
              <a:rPr lang="en-US" dirty="0" err="1" smtClean="0"/>
              <a:t>IDPro</a:t>
            </a:r>
            <a:r>
              <a:rPr lang="en-US" dirty="0" smtClean="0"/>
              <a:t> </a:t>
            </a:r>
            <a:r>
              <a:rPr lang="en-US" dirty="0" smtClean="0"/>
              <a:t>relationship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5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 Look-Ahead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content for </a:t>
            </a:r>
            <a:r>
              <a:rPr lang="en-US" dirty="0" err="1" smtClean="0"/>
              <a:t>IDPros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033722"/>
              </p:ext>
            </p:extLst>
          </p:nvPr>
        </p:nvGraphicFramePr>
        <p:xfrm>
          <a:off x="838200" y="1825625"/>
          <a:ext cx="105156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3"/>
                <a:gridCol w="4278217"/>
                <a:gridCol w="712424"/>
                <a:gridCol w="4545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 Identity starts with intelligent identity professionals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Sarah Squire and Colin Wallis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Agile Project Management for Agile Identity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Anatomy of a </a:t>
                      </a:r>
                      <a:r>
                        <a:rPr lang="en-US" dirty="0" err="1" smtClean="0"/>
                        <a:t>Rockstar</a:t>
                      </a:r>
                      <a:r>
                        <a:rPr lang="en-US" dirty="0" smtClean="0"/>
                        <a:t> Identity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Sarah Squire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Coaching</a:t>
                      </a:r>
                      <a:r>
                        <a:rPr lang="en-US" baseline="0" dirty="0" smtClean="0"/>
                        <a:t> as a Driver of 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Bruce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Intersection of Finance and Identity Management: Routing Your Way to Project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Lundell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Knock, Knock: Identity is Here. Identity Who? Exactly.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Lance Peterman, Frank Villavicencio, Steve Hutchinson,</a:t>
                      </a:r>
                      <a:r>
                        <a:rPr lang="en-US" baseline="0" dirty="0" smtClean="0"/>
                        <a:t> Ian Glazer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 smtClean="0"/>
              <a:t> Happy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June 20 6pm</a:t>
            </a:r>
          </a:p>
          <a:p>
            <a:r>
              <a:rPr lang="en-US" dirty="0" smtClean="0"/>
              <a:t>Hotel bar</a:t>
            </a:r>
          </a:p>
          <a:p>
            <a:r>
              <a:rPr lang="en-US" dirty="0" smtClean="0"/>
              <a:t>Informal get together</a:t>
            </a:r>
          </a:p>
          <a:p>
            <a:r>
              <a:rPr lang="en-US" dirty="0" smtClean="0"/>
              <a:t>Final </a:t>
            </a:r>
            <a:r>
              <a:rPr lang="en-US" dirty="0"/>
              <a:t>details TBD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2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 smtClean="0"/>
              <a:t> Keynote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June 22 at 8:45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Update the CIS family on </a:t>
            </a:r>
            <a:r>
              <a:rPr lang="en-US" dirty="0" err="1" smtClean="0"/>
              <a:t>IDPro</a:t>
            </a:r>
            <a:endParaRPr lang="en-US" dirty="0" smtClean="0"/>
          </a:p>
          <a:p>
            <a:pPr lvl="1"/>
            <a:r>
              <a:rPr lang="en-US" dirty="0" smtClean="0"/>
              <a:t>Recognize </a:t>
            </a:r>
            <a:r>
              <a:rPr lang="en-US" dirty="0" err="1" smtClean="0"/>
              <a:t>IDPro</a:t>
            </a:r>
            <a:r>
              <a:rPr lang="en-US" dirty="0" smtClean="0"/>
              <a:t> Pledge Signers</a:t>
            </a:r>
          </a:p>
          <a:p>
            <a:pPr lvl="1"/>
            <a:r>
              <a:rPr lang="en-US" dirty="0" smtClean="0"/>
              <a:t>Recognize </a:t>
            </a:r>
            <a:r>
              <a:rPr lang="en-US" dirty="0" err="1" smtClean="0"/>
              <a:t>IDPro</a:t>
            </a:r>
            <a:r>
              <a:rPr lang="en-US" dirty="0" smtClean="0"/>
              <a:t> DG members</a:t>
            </a:r>
          </a:p>
          <a:p>
            <a:pPr lvl="1"/>
            <a:r>
              <a:rPr lang="en-US" dirty="0" smtClean="0"/>
              <a:t>(Potentially) Recognize individual Founding Members</a:t>
            </a:r>
          </a:p>
          <a:p>
            <a:pPr lvl="1"/>
            <a:r>
              <a:rPr lang="en-US" dirty="0" smtClean="0"/>
              <a:t>(Potentially) Recognize corporate Founding Members on stage</a:t>
            </a:r>
          </a:p>
          <a:p>
            <a:r>
              <a:rPr lang="en-US" dirty="0" smtClean="0"/>
              <a:t>If you can, please attend the keynote and stand when asked to be recognized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5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8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corporate Founding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think your org would be willing to become a founding member, please let Ian know in order to get a Letter of Intent</a:t>
            </a:r>
          </a:p>
          <a:p>
            <a:r>
              <a:rPr lang="en-US" dirty="0" smtClean="0"/>
              <a:t>LOI includes:</a:t>
            </a:r>
          </a:p>
          <a:p>
            <a:pPr lvl="1"/>
            <a:r>
              <a:rPr lang="en-US" dirty="0" smtClean="0"/>
              <a:t>Goals of </a:t>
            </a:r>
            <a:r>
              <a:rPr lang="en-US" dirty="0" err="1" smtClean="0"/>
              <a:t>IDPro</a:t>
            </a:r>
            <a:endParaRPr lang="en-US" dirty="0" smtClean="0"/>
          </a:p>
          <a:p>
            <a:pPr lvl="1"/>
            <a:r>
              <a:rPr lang="en-US" dirty="0" smtClean="0"/>
              <a:t>Summary of membership benefits</a:t>
            </a:r>
          </a:p>
          <a:p>
            <a:pPr lvl="1"/>
            <a:r>
              <a:rPr lang="en-US" dirty="0" smtClean="0"/>
              <a:t>Membership fees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7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Membership Levels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44129"/>
              </p:ext>
            </p:extLst>
          </p:nvPr>
        </p:nvGraphicFramePr>
        <p:xfrm>
          <a:off x="838200" y="1825625"/>
          <a:ext cx="10515600" cy="453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57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Affiliate 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Advocate 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Champion 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  <a:tr h="3972980">
                <a:tc>
                  <a:txBody>
                    <a:bodyPr/>
                    <a:lstStyle/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recognition on website 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 membership for up to 5 people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all conference calls / WebEx meetings and presentations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curated content and tools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Regular curated communications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Job postings on the website for a per listing fee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Enhanced brand recognition on website,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recognition at conference and seminars,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placement in member communications,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 membership for 10 employees 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all conference calls / WebEx meetings and presentations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Opportunity to co-publish one, curated, article per annum to membership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curated content and tools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Regular curated communications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Unlimited job postings on the website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One Nomination Committee position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Prominent Brand recognition on websites,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Prominent Brand recognition at conferences and seminars,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placement in member communications,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 membership for up to 25 employees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all conference calls / WebEx meetings and presentations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Opportunity to publish one, curated, article per annum to membership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curated content and tools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Regular curated communications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Unlimited job postings on the website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pPr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41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Founding Memberships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tuned</a:t>
            </a:r>
          </a:p>
          <a:p>
            <a:r>
              <a:rPr lang="en-US" dirty="0" smtClean="0"/>
              <a:t>Will happen post-incorporation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Identity Conference recap</a:t>
            </a:r>
          </a:p>
          <a:p>
            <a:r>
              <a:rPr lang="en-US" dirty="0" err="1" smtClean="0"/>
              <a:t>IDPro</a:t>
            </a:r>
            <a:r>
              <a:rPr lang="en-US" dirty="0" smtClean="0"/>
              <a:t> organizational update</a:t>
            </a:r>
          </a:p>
          <a:p>
            <a:r>
              <a:rPr lang="en-US" dirty="0" smtClean="0"/>
              <a:t>Cloud Identity Summit look-ahead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4C4A-5EBB-7C4A-8221-4254792CE1F3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6"/>
            <a:ext cx="12192000" cy="67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EIC Recap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cake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No, really there was</a:t>
            </a:r>
          </a:p>
          <a:p>
            <a:r>
              <a:rPr lang="en-US" dirty="0" err="1" smtClean="0"/>
              <a:t>BoK</a:t>
            </a:r>
            <a:r>
              <a:rPr lang="en-US" dirty="0" smtClean="0"/>
              <a:t> presentation during the Kantara workshop</a:t>
            </a:r>
          </a:p>
          <a:p>
            <a:r>
              <a:rPr lang="en-US" dirty="0" smtClean="0"/>
              <a:t>Huge thanks to Thorsten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pPr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Content Placeholder 1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032" y="1825625"/>
            <a:ext cx="45419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 promotion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305-0BA6-1348-8342-909FDEB8473E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23" y="1704368"/>
            <a:ext cx="7034155" cy="51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new Pledge signers</a:t>
            </a:r>
          </a:p>
          <a:p>
            <a:r>
              <a:rPr lang="en-US" dirty="0" smtClean="0"/>
              <a:t>7 new DG participants</a:t>
            </a:r>
          </a:p>
          <a:p>
            <a:r>
              <a:rPr lang="en-US" dirty="0" smtClean="0"/>
              <a:t>1 interested corporate Founding Member</a:t>
            </a:r>
          </a:p>
          <a:p>
            <a:r>
              <a:rPr lang="en-US" dirty="0" smtClean="0"/>
              <a:t>1 interested organizational ally (Women in Identity)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305-0BA6-1348-8342-909FDEB8473E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Update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0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LOI demonstrates a commitment to </a:t>
            </a:r>
            <a:r>
              <a:rPr lang="en-US" dirty="0" err="1" smtClean="0"/>
              <a:t>IDPro</a:t>
            </a:r>
            <a:endParaRPr lang="en-US" dirty="0" smtClean="0"/>
          </a:p>
          <a:p>
            <a:r>
              <a:rPr lang="en-US" dirty="0" smtClean="0"/>
              <a:t>2 organizations have indicated willingness to sign a LOI</a:t>
            </a:r>
          </a:p>
          <a:p>
            <a:r>
              <a:rPr lang="en-US" dirty="0" smtClean="0"/>
              <a:t>3 are working through budget approvals</a:t>
            </a:r>
          </a:p>
          <a:p>
            <a:r>
              <a:rPr lang="en-US" dirty="0" smtClean="0"/>
              <a:t>More are considering the LOI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Kantara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Discussed separating </a:t>
            </a:r>
            <a:r>
              <a:rPr lang="en-US" dirty="0" err="1" smtClean="0"/>
              <a:t>IDPro</a:t>
            </a:r>
            <a:r>
              <a:rPr lang="en-US" dirty="0" smtClean="0"/>
              <a:t> from Kantara</a:t>
            </a:r>
          </a:p>
          <a:p>
            <a:r>
              <a:rPr lang="en-US" dirty="0" smtClean="0"/>
              <a:t>Discussed on-going relationships</a:t>
            </a:r>
          </a:p>
          <a:p>
            <a:pPr lvl="1"/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Legal</a:t>
            </a:r>
          </a:p>
          <a:p>
            <a:pPr lvl="1"/>
            <a:r>
              <a:rPr lang="en-US" dirty="0" smtClean="0"/>
              <a:t>Content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BBBA-A17A-464E-8FEB-927772767C71}" type="datetime1">
              <a:rPr lang="en-US" smtClean="0"/>
              <a:t>5/31/17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©️</a:t>
            </a:r>
            <a:r>
              <a:rPr lang="en-US" dirty="0" err="1" smtClean="0"/>
              <a:t>IDPro</a:t>
            </a:r>
            <a:r>
              <a:rPr lang="en-US" dirty="0" smtClean="0"/>
              <a:t> 2017 | </a:t>
            </a:r>
            <a:r>
              <a:rPr lang="en-US" dirty="0" err="1" smtClean="0"/>
              <a:t>idpro.org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DPro">
      <a:dk1>
        <a:srgbClr val="312C2D"/>
      </a:dk1>
      <a:lt1>
        <a:srgbClr val="F6F4F5"/>
      </a:lt1>
      <a:dk2>
        <a:srgbClr val="554F39"/>
      </a:dk2>
      <a:lt2>
        <a:srgbClr val="8DC2C9"/>
      </a:lt2>
      <a:accent1>
        <a:srgbClr val="F3A97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723</Words>
  <Application>Microsoft Macintosh PowerPoint</Application>
  <PresentationFormat>Widescreen</PresentationFormat>
  <Paragraphs>183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Open Sans</vt:lpstr>
      <vt:lpstr>Open Sans Semibold</vt:lpstr>
      <vt:lpstr>Roboto</vt:lpstr>
      <vt:lpstr>Arial</vt:lpstr>
      <vt:lpstr>Office Theme</vt:lpstr>
      <vt:lpstr>IDPro Discuss Group May 2017 Update</vt:lpstr>
      <vt:lpstr>Agenda</vt:lpstr>
      <vt:lpstr>EIC Recap</vt:lpstr>
      <vt:lpstr>There was cake</vt:lpstr>
      <vt:lpstr>Keynote promotion</vt:lpstr>
      <vt:lpstr>Results</vt:lpstr>
      <vt:lpstr>IDPro Organizational Update</vt:lpstr>
      <vt:lpstr>Letters of Intent</vt:lpstr>
      <vt:lpstr>Updated Kantara Board</vt:lpstr>
      <vt:lpstr>Incorporating IDPro</vt:lpstr>
      <vt:lpstr>Post-incorporation steps</vt:lpstr>
      <vt:lpstr>CIS Look-Ahead</vt:lpstr>
      <vt:lpstr>CIS content for IDPros</vt:lpstr>
      <vt:lpstr>IDPro Happy Hour</vt:lpstr>
      <vt:lpstr>IDPro Keynote</vt:lpstr>
      <vt:lpstr>Next Steps</vt:lpstr>
      <vt:lpstr>Recruiting corporate Founding Members</vt:lpstr>
      <vt:lpstr>Corporate Membership Levels</vt:lpstr>
      <vt:lpstr>Individual Founding Memberships</vt:lpstr>
      <vt:lpstr>PowerPoint Presentation</vt:lpstr>
      <vt:lpstr>Thanks!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Glazer</dc:creator>
  <cp:lastModifiedBy>Ian Glazer</cp:lastModifiedBy>
  <cp:revision>28</cp:revision>
  <dcterms:created xsi:type="dcterms:W3CDTF">2017-04-17T17:03:31Z</dcterms:created>
  <dcterms:modified xsi:type="dcterms:W3CDTF">2017-05-31T14:19:01Z</dcterms:modified>
</cp:coreProperties>
</file>