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4"/>
    <p:sldMasterId id="2147483850" r:id="rId5"/>
  </p:sldMasterIdLst>
  <p:notesMasterIdLst>
    <p:notesMasterId r:id="rId17"/>
  </p:notesMasterIdLst>
  <p:sldIdLst>
    <p:sldId id="256" r:id="rId6"/>
    <p:sldId id="279" r:id="rId7"/>
    <p:sldId id="526" r:id="rId8"/>
    <p:sldId id="860" r:id="rId9"/>
    <p:sldId id="857" r:id="rId10"/>
    <p:sldId id="858" r:id="rId11"/>
    <p:sldId id="859" r:id="rId12"/>
    <p:sldId id="841" r:id="rId13"/>
    <p:sldId id="861" r:id="rId14"/>
    <p:sldId id="856" r:id="rId15"/>
    <p:sldId id="283"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Taylor" initials="ST" lastIdx="12" clrIdx="0">
    <p:extLst/>
  </p:cmAuthor>
  <p:cmAuthor id="2" name="Katherine Gengler" initials="KG"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EA8AC"/>
    <a:srgbClr val="BBD94B"/>
    <a:srgbClr val="00B0F0"/>
    <a:srgbClr val="7EA8AD"/>
    <a:srgbClr val="536F72"/>
    <a:srgbClr val="F25F3A"/>
    <a:srgbClr val="62A42F"/>
    <a:srgbClr val="92D050"/>
    <a:srgbClr val="BAD9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098"/>
    <p:restoredTop sz="95109" autoAdjust="0"/>
  </p:normalViewPr>
  <p:slideViewPr>
    <p:cSldViewPr showGuides="1">
      <p:cViewPr varScale="1">
        <p:scale>
          <a:sx n="90" d="100"/>
          <a:sy n="90" d="100"/>
        </p:scale>
        <p:origin x="208" y="19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97C459"/>
            </a:solidFill>
          </c:spPr>
          <c:dPt>
            <c:idx val="0"/>
            <c:bubble3D val="0"/>
            <c:spPr>
              <a:solidFill>
                <a:srgbClr val="97C459"/>
              </a:solidFill>
              <a:ln w="19050">
                <a:solidFill>
                  <a:schemeClr val="lt1"/>
                </a:solidFill>
              </a:ln>
              <a:effectLst/>
            </c:spPr>
            <c:extLst>
              <c:ext xmlns:c16="http://schemas.microsoft.com/office/drawing/2014/chart" uri="{C3380CC4-5D6E-409C-BE32-E72D297353CC}">
                <c16:uniqueId val="{00000001-C36A-4A71-B2C3-D11F45C8FBAB}"/>
              </c:ext>
            </c:extLst>
          </c:dPt>
          <c:dPt>
            <c:idx val="1"/>
            <c:bubble3D val="0"/>
            <c:spPr>
              <a:solidFill>
                <a:srgbClr val="97C459"/>
              </a:solidFill>
              <a:ln w="19050">
                <a:solidFill>
                  <a:schemeClr val="lt1"/>
                </a:solidFill>
              </a:ln>
              <a:effectLst/>
            </c:spPr>
            <c:extLst>
              <c:ext xmlns:c16="http://schemas.microsoft.com/office/drawing/2014/chart" uri="{C3380CC4-5D6E-409C-BE32-E72D297353CC}">
                <c16:uniqueId val="{00000003-C36A-4A71-B2C3-D11F45C8FBAB}"/>
              </c:ext>
            </c:extLst>
          </c:dPt>
          <c:dPt>
            <c:idx val="2"/>
            <c:bubble3D val="0"/>
            <c:spPr>
              <a:solidFill>
                <a:srgbClr val="97C459"/>
              </a:solidFill>
              <a:ln w="19050">
                <a:solidFill>
                  <a:schemeClr val="lt1"/>
                </a:solidFill>
              </a:ln>
              <a:effectLst/>
            </c:spPr>
            <c:extLst>
              <c:ext xmlns:c16="http://schemas.microsoft.com/office/drawing/2014/chart" uri="{C3380CC4-5D6E-409C-BE32-E72D297353CC}">
                <c16:uniqueId val="{00000005-C36A-4A71-B2C3-D11F45C8FBAB}"/>
              </c:ext>
            </c:extLst>
          </c:dPt>
          <c:dPt>
            <c:idx val="3"/>
            <c:bubble3D val="0"/>
            <c:spPr>
              <a:noFill/>
              <a:ln w="19050">
                <a:solidFill>
                  <a:schemeClr val="lt1"/>
                </a:solidFill>
              </a:ln>
              <a:effectLst/>
            </c:spPr>
            <c:extLst>
              <c:ext xmlns:c16="http://schemas.microsoft.com/office/drawing/2014/chart" uri="{C3380CC4-5D6E-409C-BE32-E72D297353CC}">
                <c16:uniqueId val="{00000007-C36A-4A71-B2C3-D11F45C8FBAB}"/>
              </c:ext>
            </c:extLst>
          </c:dPt>
          <c:dPt>
            <c:idx val="4"/>
            <c:bubble3D val="0"/>
            <c:spPr>
              <a:noFill/>
              <a:ln w="19050">
                <a:solidFill>
                  <a:schemeClr val="lt1"/>
                </a:solidFill>
              </a:ln>
              <a:effectLst/>
            </c:spPr>
            <c:extLst>
              <c:ext xmlns:c16="http://schemas.microsoft.com/office/drawing/2014/chart" uri="{C3380CC4-5D6E-409C-BE32-E72D297353CC}">
                <c16:uniqueId val="{00000009-C36A-4A71-B2C3-D11F45C8FBAB}"/>
              </c:ext>
            </c:extLst>
          </c:dPt>
          <c:dPt>
            <c:idx val="5"/>
            <c:bubble3D val="0"/>
            <c:spPr>
              <a:noFill/>
              <a:ln w="19050">
                <a:solidFill>
                  <a:schemeClr val="lt1"/>
                </a:solidFill>
              </a:ln>
              <a:effectLst/>
            </c:spPr>
            <c:extLst>
              <c:ext xmlns:c16="http://schemas.microsoft.com/office/drawing/2014/chart" uri="{C3380CC4-5D6E-409C-BE32-E72D297353CC}">
                <c16:uniqueId val="{0000000B-C36A-4A71-B2C3-D11F45C8FBAB}"/>
              </c:ext>
            </c:extLst>
          </c:dPt>
          <c:dPt>
            <c:idx val="6"/>
            <c:bubble3D val="0"/>
            <c:spPr>
              <a:noFill/>
              <a:ln w="19050">
                <a:solidFill>
                  <a:schemeClr val="lt1"/>
                </a:solidFill>
              </a:ln>
              <a:effectLst/>
            </c:spPr>
            <c:extLst>
              <c:ext xmlns:c16="http://schemas.microsoft.com/office/drawing/2014/chart" uri="{C3380CC4-5D6E-409C-BE32-E72D297353CC}">
                <c16:uniqueId val="{0000000D-C36A-4A71-B2C3-D11F45C8FBAB}"/>
              </c:ext>
            </c:extLst>
          </c:dPt>
          <c:dPt>
            <c:idx val="7"/>
            <c:bubble3D val="0"/>
            <c:spPr>
              <a:noFill/>
              <a:ln w="19050">
                <a:solidFill>
                  <a:schemeClr val="lt1"/>
                </a:solidFill>
              </a:ln>
              <a:effectLst/>
            </c:spPr>
            <c:extLst>
              <c:ext xmlns:c16="http://schemas.microsoft.com/office/drawing/2014/chart" uri="{C3380CC4-5D6E-409C-BE32-E72D297353CC}">
                <c16:uniqueId val="{0000000F-C36A-4A71-B2C3-D11F45C8FBAB}"/>
              </c:ext>
            </c:extLst>
          </c:dPt>
          <c:dPt>
            <c:idx val="8"/>
            <c:bubble3D val="0"/>
            <c:spPr>
              <a:noFill/>
              <a:ln w="19050">
                <a:solidFill>
                  <a:schemeClr val="lt1"/>
                </a:solidFill>
              </a:ln>
              <a:effectLst/>
            </c:spPr>
            <c:extLst>
              <c:ext xmlns:c16="http://schemas.microsoft.com/office/drawing/2014/chart" uri="{C3380CC4-5D6E-409C-BE32-E72D297353CC}">
                <c16:uniqueId val="{00000011-C36A-4A71-B2C3-D11F45C8FBAB}"/>
              </c:ext>
            </c:extLst>
          </c:dPt>
          <c:dPt>
            <c:idx val="9"/>
            <c:bubble3D val="0"/>
            <c:spPr>
              <a:noFill/>
              <a:ln w="19050">
                <a:solidFill>
                  <a:schemeClr val="lt1"/>
                </a:solidFill>
              </a:ln>
              <a:effectLst/>
            </c:spPr>
            <c:extLst>
              <c:ext xmlns:c16="http://schemas.microsoft.com/office/drawing/2014/chart" uri="{C3380CC4-5D6E-409C-BE32-E72D297353CC}">
                <c16:uniqueId val="{00000013-C36A-4A71-B2C3-D11F45C8FBAB}"/>
              </c:ext>
            </c:extLst>
          </c:dPt>
          <c:dPt>
            <c:idx val="10"/>
            <c:bubble3D val="0"/>
            <c:spPr>
              <a:solidFill>
                <a:srgbClr val="97C459"/>
              </a:solidFill>
              <a:ln w="19050">
                <a:solidFill>
                  <a:schemeClr val="lt1"/>
                </a:solidFill>
              </a:ln>
              <a:effectLst/>
            </c:spPr>
            <c:extLst>
              <c:ext xmlns:c16="http://schemas.microsoft.com/office/drawing/2014/chart" uri="{C3380CC4-5D6E-409C-BE32-E72D297353CC}">
                <c16:uniqueId val="{00000015-C36A-4A71-B2C3-D11F45C8FBAB}"/>
              </c:ext>
            </c:extLst>
          </c:dPt>
          <c:dPt>
            <c:idx val="11"/>
            <c:bubble3D val="0"/>
            <c:spPr>
              <a:solidFill>
                <a:srgbClr val="97C459"/>
              </a:solidFill>
              <a:ln w="19050">
                <a:solidFill>
                  <a:schemeClr val="lt1"/>
                </a:solidFill>
              </a:ln>
              <a:effectLst/>
            </c:spPr>
            <c:extLst>
              <c:ext xmlns:c16="http://schemas.microsoft.com/office/drawing/2014/chart" uri="{C3380CC4-5D6E-409C-BE32-E72D297353CC}">
                <c16:uniqueId val="{00000017-C36A-4A71-B2C3-D11F45C8FBAB}"/>
              </c:ext>
            </c:extLst>
          </c:dPt>
          <c:dPt>
            <c:idx val="12"/>
            <c:bubble3D val="0"/>
            <c:spPr>
              <a:solidFill>
                <a:srgbClr val="97C459"/>
              </a:solidFill>
              <a:ln w="19050">
                <a:solidFill>
                  <a:schemeClr val="lt1"/>
                </a:solidFill>
              </a:ln>
              <a:effectLst/>
            </c:spPr>
            <c:extLst>
              <c:ext xmlns:c16="http://schemas.microsoft.com/office/drawing/2014/chart" uri="{C3380CC4-5D6E-409C-BE32-E72D297353CC}">
                <c16:uniqueId val="{00000019-C36A-4A71-B2C3-D11F45C8FBAB}"/>
              </c:ext>
            </c:extLst>
          </c:dPt>
          <c:dPt>
            <c:idx val="13"/>
            <c:bubble3D val="0"/>
            <c:spPr>
              <a:solidFill>
                <a:srgbClr val="97C459"/>
              </a:solidFill>
              <a:ln w="19050">
                <a:solidFill>
                  <a:schemeClr val="lt1"/>
                </a:solidFill>
              </a:ln>
              <a:effectLst/>
            </c:spPr>
            <c:extLst>
              <c:ext xmlns:c16="http://schemas.microsoft.com/office/drawing/2014/chart" uri="{C3380CC4-5D6E-409C-BE32-E72D297353CC}">
                <c16:uniqueId val="{0000001B-C36A-4A71-B2C3-D11F45C8FBAB}"/>
              </c:ext>
            </c:extLst>
          </c:dPt>
          <c:dPt>
            <c:idx val="14"/>
            <c:bubble3D val="0"/>
            <c:spPr>
              <a:solidFill>
                <a:srgbClr val="97C459"/>
              </a:solidFill>
              <a:ln w="19050">
                <a:solidFill>
                  <a:schemeClr val="lt1"/>
                </a:solidFill>
              </a:ln>
              <a:effectLst/>
            </c:spPr>
            <c:extLst>
              <c:ext xmlns:c16="http://schemas.microsoft.com/office/drawing/2014/chart" uri="{C3380CC4-5D6E-409C-BE32-E72D297353CC}">
                <c16:uniqueId val="{0000001D-C36A-4A71-B2C3-D11F45C8FBAB}"/>
              </c:ext>
            </c:extLst>
          </c:dPt>
          <c:dPt>
            <c:idx val="15"/>
            <c:bubble3D val="0"/>
            <c:spPr>
              <a:solidFill>
                <a:srgbClr val="97C459"/>
              </a:solidFill>
              <a:ln w="19050">
                <a:solidFill>
                  <a:schemeClr val="lt1"/>
                </a:solidFill>
              </a:ln>
              <a:effectLst/>
            </c:spPr>
            <c:extLst>
              <c:ext xmlns:c16="http://schemas.microsoft.com/office/drawing/2014/chart" uri="{C3380CC4-5D6E-409C-BE32-E72D297353CC}">
                <c16:uniqueId val="{0000001F-C36A-4A71-B2C3-D11F45C8FBAB}"/>
              </c:ext>
            </c:extLst>
          </c:dPt>
          <c:cat>
            <c:numRef>
              <c:f>Sheet1!$A$2:$A$17</c:f>
              <c:numCache>
                <c:formatCode>General</c:formatCode>
                <c:ptCount val="16"/>
                <c:pt idx="0">
                  <c:v>1</c:v>
                </c:pt>
                <c:pt idx="1">
                  <c:v>3</c:v>
                </c:pt>
                <c:pt idx="2">
                  <c:v>4</c:v>
                </c:pt>
                <c:pt idx="3">
                  <c:v>5</c:v>
                </c:pt>
              </c:numCache>
            </c:numRef>
          </c:cat>
          <c:val>
            <c:numRef>
              <c:f>Sheet1!$B$2:$B$17</c:f>
              <c:numCache>
                <c:formatCode>General</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numCache>
            </c:numRef>
          </c:val>
          <c:extLst>
            <c:ext xmlns:c16="http://schemas.microsoft.com/office/drawing/2014/chart" uri="{C3380CC4-5D6E-409C-BE32-E72D297353CC}">
              <c16:uniqueId val="{00000020-C36A-4A71-B2C3-D11F45C8FBAB}"/>
            </c:ext>
          </c:extLst>
        </c:ser>
        <c:dLbls>
          <c:showLegendKey val="0"/>
          <c:showVal val="0"/>
          <c:showCatName val="0"/>
          <c:showSerName val="0"/>
          <c:showPercent val="0"/>
          <c:showBubbleSize val="0"/>
          <c:showLeaderLines val="1"/>
        </c:dLbls>
        <c:firstSliceAng val="14"/>
        <c:holeSize val="4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B5B5B5"/>
            </a:solidFill>
          </c:spPr>
          <c:dPt>
            <c:idx val="0"/>
            <c:bubble3D val="0"/>
            <c:spPr>
              <a:noFill/>
              <a:ln w="19050">
                <a:noFill/>
              </a:ln>
              <a:effectLst/>
            </c:spPr>
            <c:extLst>
              <c:ext xmlns:c16="http://schemas.microsoft.com/office/drawing/2014/chart" uri="{C3380CC4-5D6E-409C-BE32-E72D297353CC}">
                <c16:uniqueId val="{00000001-4C24-4D36-A860-A8ED1EF13333}"/>
              </c:ext>
            </c:extLst>
          </c:dPt>
          <c:dPt>
            <c:idx val="1"/>
            <c:bubble3D val="0"/>
            <c:spPr>
              <a:noFill/>
              <a:ln w="19050">
                <a:noFill/>
              </a:ln>
              <a:effectLst/>
            </c:spPr>
            <c:extLst>
              <c:ext xmlns:c16="http://schemas.microsoft.com/office/drawing/2014/chart" uri="{C3380CC4-5D6E-409C-BE32-E72D297353CC}">
                <c16:uniqueId val="{00000003-4C24-4D36-A860-A8ED1EF13333}"/>
              </c:ext>
            </c:extLst>
          </c:dPt>
          <c:dPt>
            <c:idx val="2"/>
            <c:bubble3D val="0"/>
            <c:spPr>
              <a:noFill/>
              <a:ln w="19050">
                <a:noFill/>
              </a:ln>
              <a:effectLst/>
            </c:spPr>
            <c:extLst>
              <c:ext xmlns:c16="http://schemas.microsoft.com/office/drawing/2014/chart" uri="{C3380CC4-5D6E-409C-BE32-E72D297353CC}">
                <c16:uniqueId val="{00000005-4C24-4D36-A860-A8ED1EF13333}"/>
              </c:ext>
            </c:extLst>
          </c:dPt>
          <c:dPt>
            <c:idx val="3"/>
            <c:bubble3D val="0"/>
            <c:spPr>
              <a:noFill/>
              <a:ln w="19050">
                <a:noFill/>
              </a:ln>
              <a:effectLst/>
            </c:spPr>
            <c:extLst>
              <c:ext xmlns:c16="http://schemas.microsoft.com/office/drawing/2014/chart" uri="{C3380CC4-5D6E-409C-BE32-E72D297353CC}">
                <c16:uniqueId val="{00000007-4C24-4D36-A860-A8ED1EF13333}"/>
              </c:ext>
            </c:extLst>
          </c:dPt>
          <c:dPt>
            <c:idx val="4"/>
            <c:bubble3D val="0"/>
            <c:spPr>
              <a:solidFill>
                <a:srgbClr val="4B9CC0"/>
              </a:solidFill>
              <a:ln w="19050">
                <a:solidFill>
                  <a:schemeClr val="lt1"/>
                </a:solidFill>
              </a:ln>
              <a:effectLst/>
            </c:spPr>
            <c:extLst>
              <c:ext xmlns:c16="http://schemas.microsoft.com/office/drawing/2014/chart" uri="{C3380CC4-5D6E-409C-BE32-E72D297353CC}">
                <c16:uniqueId val="{00000009-4C24-4D36-A860-A8ED1EF13333}"/>
              </c:ext>
            </c:extLst>
          </c:dPt>
          <c:dPt>
            <c:idx val="5"/>
            <c:bubble3D val="0"/>
            <c:spPr>
              <a:solidFill>
                <a:srgbClr val="4B9CC0"/>
              </a:solidFill>
              <a:ln w="19050">
                <a:solidFill>
                  <a:schemeClr val="lt1"/>
                </a:solidFill>
              </a:ln>
              <a:effectLst/>
            </c:spPr>
            <c:extLst>
              <c:ext xmlns:c16="http://schemas.microsoft.com/office/drawing/2014/chart" uri="{C3380CC4-5D6E-409C-BE32-E72D297353CC}">
                <c16:uniqueId val="{0000000B-4C24-4D36-A860-A8ED1EF13333}"/>
              </c:ext>
            </c:extLst>
          </c:dPt>
          <c:dPt>
            <c:idx val="6"/>
            <c:bubble3D val="0"/>
            <c:spPr>
              <a:solidFill>
                <a:srgbClr val="4B9CC0"/>
              </a:solidFill>
              <a:ln w="19050">
                <a:solidFill>
                  <a:schemeClr val="lt1"/>
                </a:solidFill>
              </a:ln>
              <a:effectLst/>
            </c:spPr>
            <c:extLst>
              <c:ext xmlns:c16="http://schemas.microsoft.com/office/drawing/2014/chart" uri="{C3380CC4-5D6E-409C-BE32-E72D297353CC}">
                <c16:uniqueId val="{0000000D-4C24-4D36-A860-A8ED1EF13333}"/>
              </c:ext>
            </c:extLst>
          </c:dPt>
          <c:dPt>
            <c:idx val="7"/>
            <c:bubble3D val="0"/>
            <c:spPr>
              <a:solidFill>
                <a:srgbClr val="4B9CC0"/>
              </a:solidFill>
              <a:ln w="19050">
                <a:solidFill>
                  <a:schemeClr val="lt1"/>
                </a:solidFill>
              </a:ln>
              <a:effectLst/>
            </c:spPr>
            <c:extLst>
              <c:ext xmlns:c16="http://schemas.microsoft.com/office/drawing/2014/chart" uri="{C3380CC4-5D6E-409C-BE32-E72D297353CC}">
                <c16:uniqueId val="{0000000F-4C24-4D36-A860-A8ED1EF13333}"/>
              </c:ext>
            </c:extLst>
          </c:dPt>
          <c:dPt>
            <c:idx val="8"/>
            <c:bubble3D val="0"/>
            <c:spPr>
              <a:solidFill>
                <a:srgbClr val="4B9CC0"/>
              </a:solidFill>
              <a:ln w="19050">
                <a:solidFill>
                  <a:schemeClr val="lt1"/>
                </a:solidFill>
              </a:ln>
              <a:effectLst/>
            </c:spPr>
            <c:extLst>
              <c:ext xmlns:c16="http://schemas.microsoft.com/office/drawing/2014/chart" uri="{C3380CC4-5D6E-409C-BE32-E72D297353CC}">
                <c16:uniqueId val="{00000011-4C24-4D36-A860-A8ED1EF13333}"/>
              </c:ext>
            </c:extLst>
          </c:dPt>
          <c:dPt>
            <c:idx val="9"/>
            <c:bubble3D val="0"/>
            <c:spPr>
              <a:noFill/>
              <a:ln w="19050">
                <a:noFill/>
              </a:ln>
              <a:effectLst/>
            </c:spPr>
            <c:extLst>
              <c:ext xmlns:c16="http://schemas.microsoft.com/office/drawing/2014/chart" uri="{C3380CC4-5D6E-409C-BE32-E72D297353CC}">
                <c16:uniqueId val="{00000013-4C24-4D36-A860-A8ED1EF13333}"/>
              </c:ext>
            </c:extLst>
          </c:dPt>
          <c:dPt>
            <c:idx val="10"/>
            <c:bubble3D val="0"/>
            <c:spPr>
              <a:noFill/>
              <a:ln w="19050">
                <a:noFill/>
              </a:ln>
              <a:effectLst/>
            </c:spPr>
            <c:extLst>
              <c:ext xmlns:c16="http://schemas.microsoft.com/office/drawing/2014/chart" uri="{C3380CC4-5D6E-409C-BE32-E72D297353CC}">
                <c16:uniqueId val="{00000015-4C24-4D36-A860-A8ED1EF13333}"/>
              </c:ext>
            </c:extLst>
          </c:dPt>
          <c:dPt>
            <c:idx val="11"/>
            <c:bubble3D val="0"/>
            <c:spPr>
              <a:noFill/>
              <a:ln w="19050">
                <a:noFill/>
              </a:ln>
              <a:effectLst/>
            </c:spPr>
            <c:extLst>
              <c:ext xmlns:c16="http://schemas.microsoft.com/office/drawing/2014/chart" uri="{C3380CC4-5D6E-409C-BE32-E72D297353CC}">
                <c16:uniqueId val="{00000017-4C24-4D36-A860-A8ED1EF13333}"/>
              </c:ext>
            </c:extLst>
          </c:dPt>
          <c:dPt>
            <c:idx val="12"/>
            <c:bubble3D val="0"/>
            <c:spPr>
              <a:solidFill>
                <a:srgbClr val="B5B5B5"/>
              </a:solidFill>
              <a:ln w="19050">
                <a:solidFill>
                  <a:schemeClr val="lt1"/>
                </a:solidFill>
              </a:ln>
              <a:effectLst/>
            </c:spPr>
            <c:extLst>
              <c:ext xmlns:c16="http://schemas.microsoft.com/office/drawing/2014/chart" uri="{C3380CC4-5D6E-409C-BE32-E72D297353CC}">
                <c16:uniqueId val="{00000019-4C24-4D36-A860-A8ED1EF13333}"/>
              </c:ext>
            </c:extLst>
          </c:dPt>
          <c:dPt>
            <c:idx val="13"/>
            <c:bubble3D val="0"/>
            <c:spPr>
              <a:solidFill>
                <a:srgbClr val="B5B5B5"/>
              </a:solidFill>
              <a:ln w="19050">
                <a:solidFill>
                  <a:schemeClr val="lt1"/>
                </a:solidFill>
              </a:ln>
              <a:effectLst/>
            </c:spPr>
            <c:extLst>
              <c:ext xmlns:c16="http://schemas.microsoft.com/office/drawing/2014/chart" uri="{C3380CC4-5D6E-409C-BE32-E72D297353CC}">
                <c16:uniqueId val="{0000001B-4C24-4D36-A860-A8ED1EF13333}"/>
              </c:ext>
            </c:extLst>
          </c:dPt>
          <c:dPt>
            <c:idx val="14"/>
            <c:bubble3D val="0"/>
            <c:spPr>
              <a:solidFill>
                <a:srgbClr val="B5B5B5"/>
              </a:solidFill>
              <a:ln w="19050">
                <a:solidFill>
                  <a:schemeClr val="lt1"/>
                </a:solidFill>
              </a:ln>
              <a:effectLst/>
            </c:spPr>
            <c:extLst>
              <c:ext xmlns:c16="http://schemas.microsoft.com/office/drawing/2014/chart" uri="{C3380CC4-5D6E-409C-BE32-E72D297353CC}">
                <c16:uniqueId val="{0000001D-4C24-4D36-A860-A8ED1EF13333}"/>
              </c:ext>
            </c:extLst>
          </c:dPt>
          <c:dPt>
            <c:idx val="15"/>
            <c:bubble3D val="0"/>
            <c:spPr>
              <a:solidFill>
                <a:srgbClr val="B5B5B5"/>
              </a:solidFill>
              <a:ln w="19050">
                <a:solidFill>
                  <a:schemeClr val="lt1"/>
                </a:solidFill>
              </a:ln>
              <a:effectLst/>
            </c:spPr>
            <c:extLst>
              <c:ext xmlns:c16="http://schemas.microsoft.com/office/drawing/2014/chart" uri="{C3380CC4-5D6E-409C-BE32-E72D297353CC}">
                <c16:uniqueId val="{0000001F-4C24-4D36-A860-A8ED1EF13333}"/>
              </c:ext>
            </c:extLst>
          </c:dPt>
          <c:cat>
            <c:numRef>
              <c:f>Sheet1!$A$2:$A$17</c:f>
              <c:numCache>
                <c:formatCode>General</c:formatCode>
                <c:ptCount val="16"/>
                <c:pt idx="0">
                  <c:v>1</c:v>
                </c:pt>
                <c:pt idx="1">
                  <c:v>3</c:v>
                </c:pt>
                <c:pt idx="2">
                  <c:v>4</c:v>
                </c:pt>
                <c:pt idx="3">
                  <c:v>5</c:v>
                </c:pt>
              </c:numCache>
            </c:numRef>
          </c:cat>
          <c:val>
            <c:numRef>
              <c:f>Sheet1!$B$2:$B$17</c:f>
              <c:numCache>
                <c:formatCode>General</c:formatCode>
                <c:ptCount val="16"/>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20-4C24-4D36-A860-A8ED1EF13333}"/>
            </c:ext>
          </c:extLst>
        </c:ser>
        <c:dLbls>
          <c:showLegendKey val="0"/>
          <c:showVal val="0"/>
          <c:showCatName val="0"/>
          <c:showSerName val="0"/>
          <c:showPercent val="0"/>
          <c:showBubbleSize val="0"/>
          <c:showLeaderLines val="1"/>
        </c:dLbls>
        <c:firstSliceAng val="307"/>
        <c:holeSize val="4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Arial" panose="020B0604020202020204" pitchFamily="34" charset="0"/>
                <a:ea typeface="MS PGothic" panose="020B0600070205080204" pitchFamily="34" charset="-128"/>
              </a:defRPr>
            </a:lvl1pPr>
          </a:lstStyle>
          <a:p>
            <a:pPr>
              <a:defRPr/>
            </a:pPr>
            <a:fld id="{C893CEF2-F90B-A849-BA9E-5AEB785905F1}" type="datetimeFigureOut">
              <a:rPr lang="en-US" altLang="en-US"/>
              <a:pPr>
                <a:defRPr/>
              </a:pPr>
              <a:t>11/14/18</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ea typeface="MS PGothic" panose="020B0600070205080204" pitchFamily="34" charset="-128"/>
              </a:defRPr>
            </a:lvl1pPr>
          </a:lstStyle>
          <a:p>
            <a:pPr>
              <a:defRPr/>
            </a:pPr>
            <a:fld id="{29A8873D-AF05-4D45-A824-839D415C9E0A}" type="slidenum">
              <a:rPr lang="en-US" altLang="en-US"/>
              <a:pPr>
                <a:defRPr/>
              </a:pPr>
              <a:t>‹#›</a:t>
            </a:fld>
            <a:endParaRPr lang="en-US" altLang="en-US"/>
          </a:p>
        </p:txBody>
      </p:sp>
    </p:spTree>
    <p:extLst>
      <p:ext uri="{BB962C8B-B14F-4D97-AF65-F5344CB8AC3E}">
        <p14:creationId xmlns:p14="http://schemas.microsoft.com/office/powerpoint/2010/main" val="91068200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9A8873D-AF05-4D45-A824-839D415C9E0A}" type="slidenum">
              <a:rPr lang="en-US" altLang="en-US" smtClean="0"/>
              <a:pPr>
                <a:defRPr/>
              </a:pPr>
              <a:t>2</a:t>
            </a:fld>
            <a:endParaRPr lang="en-US" altLang="en-US"/>
          </a:p>
        </p:txBody>
      </p:sp>
    </p:spTree>
    <p:extLst>
      <p:ext uri="{BB962C8B-B14F-4D97-AF65-F5344CB8AC3E}">
        <p14:creationId xmlns:p14="http://schemas.microsoft.com/office/powerpoint/2010/main" val="165454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678249-5C01-C240-BD34-FEA1E375CD9C}" type="slidenum">
              <a:rPr lang="nl-NL" smtClean="0"/>
              <a:pPr/>
              <a:t>3</a:t>
            </a:fld>
            <a:endParaRPr lang="nl-NL"/>
          </a:p>
        </p:txBody>
      </p:sp>
    </p:spTree>
    <p:extLst>
      <p:ext uri="{BB962C8B-B14F-4D97-AF65-F5344CB8AC3E}">
        <p14:creationId xmlns:p14="http://schemas.microsoft.com/office/powerpoint/2010/main" val="1552933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123" name="Rectangle 3"/>
          <p:cNvSpPr>
            <a:spLocks noGrp="1" noChangeArrowheads="1"/>
          </p:cNvSpPr>
          <p:nvPr>
            <p:ph type="ctrTitle"/>
          </p:nvPr>
        </p:nvSpPr>
        <p:spPr>
          <a:xfrm>
            <a:off x="2032000" y="2971800"/>
            <a:ext cx="9572703" cy="1905000"/>
          </a:xfrm>
        </p:spPr>
        <p:txBody>
          <a:bodyPr/>
          <a:lstStyle>
            <a:lvl1pPr algn="r">
              <a:defRPr sz="4800">
                <a:solidFill>
                  <a:schemeClr val="bg1"/>
                </a:solidFill>
                <a:effectLst>
                  <a:outerShdw dist="50800" dir="2700000" algn="tl" rotWithShape="0">
                    <a:prstClr val="black">
                      <a:alpha val="40000"/>
                    </a:prstClr>
                  </a:outerShdw>
                </a:effectLst>
              </a:defRPr>
            </a:lvl1pPr>
          </a:lstStyle>
          <a:p>
            <a:r>
              <a:rPr lang="en-US" dirty="0"/>
              <a:t>Click to edit Master title style</a:t>
            </a:r>
          </a:p>
        </p:txBody>
      </p:sp>
      <p:sp>
        <p:nvSpPr>
          <p:cNvPr id="5124" name="Rectangle 4"/>
          <p:cNvSpPr>
            <a:spLocks noGrp="1" noChangeArrowheads="1"/>
          </p:cNvSpPr>
          <p:nvPr>
            <p:ph type="subTitle" idx="1"/>
          </p:nvPr>
        </p:nvSpPr>
        <p:spPr>
          <a:xfrm>
            <a:off x="2032000" y="4876799"/>
            <a:ext cx="9550400" cy="1358901"/>
          </a:xfrm>
        </p:spPr>
        <p:txBody>
          <a:bodyPr anchor="ctr" anchorCtr="0"/>
          <a:lstStyle>
            <a:lvl1pPr marL="0" indent="0" algn="r">
              <a:buFont typeface="Wingdings" pitchFamily="-105" charset="2"/>
              <a:buNone/>
              <a:defRPr sz="2200">
                <a:solidFill>
                  <a:schemeClr val="bg1"/>
                </a:solidFill>
              </a:defRPr>
            </a:lvl1pPr>
          </a:lstStyle>
          <a:p>
            <a:r>
              <a:rPr lang="en-US" dirty="0"/>
              <a:t>Click to edit Master subtitle style</a:t>
            </a:r>
          </a:p>
        </p:txBody>
      </p:sp>
      <p:sp>
        <p:nvSpPr>
          <p:cNvPr id="42" name="Rectangle 41"/>
          <p:cNvSpPr/>
          <p:nvPr userDrawn="1"/>
        </p:nvSpPr>
        <p:spPr>
          <a:xfrm>
            <a:off x="0" y="0"/>
            <a:ext cx="12192000" cy="122238"/>
          </a:xfrm>
          <a:prstGeom prst="rect">
            <a:avLst/>
          </a:prstGeom>
          <a:solidFill>
            <a:srgbClr val="BAD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85800"/>
            <a:ext cx="4148667" cy="1291167"/>
          </a:xfrm>
          <a:prstGeom prst="rect">
            <a:avLst/>
          </a:prstGeom>
        </p:spPr>
      </p:pic>
      <p:sp>
        <p:nvSpPr>
          <p:cNvPr id="8" name="Slide Number Placeholder 7"/>
          <p:cNvSpPr>
            <a:spLocks noGrp="1" noChangeArrowheads="1"/>
          </p:cNvSpPr>
          <p:nvPr>
            <p:ph type="sldNum" sz="quarter" idx="4"/>
          </p:nvPr>
        </p:nvSpPr>
        <p:spPr bwMode="auto">
          <a:xfrm>
            <a:off x="11176000" y="6400800"/>
            <a:ext cx="406400" cy="292100"/>
          </a:xfrm>
          <a:prstGeom prst="rect">
            <a:avLst/>
          </a:prstGeom>
          <a:solidFill>
            <a:srgbClr val="7EA8AD"/>
          </a:solidFill>
          <a:ln w="9525">
            <a:noFill/>
            <a:miter lim="800000"/>
            <a:headEnd/>
            <a:tailEnd/>
          </a:ln>
          <a:effectLst/>
        </p:spPr>
        <p:txBody>
          <a:bodyPr vert="horz" wrap="square" lIns="36000" tIns="36000" rIns="36000" bIns="36000" numCol="1" anchor="ctr" anchorCtr="0" compatLnSpc="1">
            <a:prstTxWarp prst="textNoShape">
              <a:avLst/>
            </a:prstTxWarp>
          </a:bodyPr>
          <a:lstStyle>
            <a:lvl1pPr algn="ctr" eaLnBrk="1" hangingPunct="1">
              <a:defRPr sz="1000" smtClean="0">
                <a:solidFill>
                  <a:schemeClr val="bg1"/>
                </a:solidFill>
                <a:latin typeface="Arial" panose="020B0604020202020204" pitchFamily="34" charset="0"/>
                <a:ea typeface="MS PGothic" panose="020B0600070205080204" pitchFamily="34" charset="-128"/>
              </a:defRPr>
            </a:lvl1pPr>
          </a:lstStyle>
          <a:p>
            <a:pPr>
              <a:defRPr/>
            </a:pPr>
            <a:fld id="{C47714E7-AEE0-2641-85CB-76CADE4D0850}" type="slidenum">
              <a:rPr lang="en-US" altLang="en-US" smtClean="0"/>
              <a:pPr>
                <a:defRPr/>
              </a:pPr>
              <a:t>‹#›</a:t>
            </a:fld>
            <a:endParaRPr lang="en-US" altLang="en-US" dirty="0"/>
          </a:p>
        </p:txBody>
      </p:sp>
    </p:spTree>
    <p:extLst>
      <p:ext uri="{BB962C8B-B14F-4D97-AF65-F5344CB8AC3E}">
        <p14:creationId xmlns:p14="http://schemas.microsoft.com/office/powerpoint/2010/main" val="178995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251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6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6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008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 Large Imag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1"/>
            <a:ext cx="10972800" cy="1055687"/>
          </a:xfrm>
        </p:spPr>
        <p:txBody>
          <a:bodyPr/>
          <a:lstStyle/>
          <a:p>
            <a:r>
              <a:rPr lang="en-US" dirty="0"/>
              <a:t>Click to edit Master title style</a:t>
            </a:r>
          </a:p>
        </p:txBody>
      </p:sp>
    </p:spTree>
    <p:extLst>
      <p:ext uri="{BB962C8B-B14F-4D97-AF65-F5344CB8AC3E}">
        <p14:creationId xmlns:p14="http://schemas.microsoft.com/office/powerpoint/2010/main" val="3313153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 Large Imag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11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Click to edit Master title style</a:t>
            </a:r>
          </a:p>
        </p:txBody>
      </p:sp>
      <p:sp>
        <p:nvSpPr>
          <p:cNvPr id="3" name="Content Placeholder 2"/>
          <p:cNvSpPr>
            <a:spLocks noGrp="1"/>
          </p:cNvSpPr>
          <p:nvPr>
            <p:ph idx="1"/>
          </p:nvPr>
        </p:nvSpPr>
        <p:spPr>
          <a:xfrm>
            <a:off x="609600" y="1447801"/>
            <a:ext cx="10972800" cy="4648200"/>
          </a:xfrm>
        </p:spPr>
        <p:txBody>
          <a:bodyPr>
            <a:normAutofit/>
          </a:bodyPr>
          <a:lstStyle>
            <a:lvl1pPr>
              <a:defRPr sz="2600"/>
            </a:lvl1pPr>
            <a:lvl2pPr>
              <a:defRPr sz="2400"/>
            </a:lvl2pPr>
            <a:lvl3pPr>
              <a:defRPr sz="2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15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34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73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107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1"/>
            <a:ext cx="10972800" cy="1055687"/>
          </a:xfrm>
        </p:spPr>
        <p:txBody>
          <a:bodyPr/>
          <a:lstStyle/>
          <a:p>
            <a:r>
              <a:rPr lang="en-US" dirty="0"/>
              <a:t>Click to edit Master title style</a:t>
            </a:r>
          </a:p>
        </p:txBody>
      </p:sp>
    </p:spTree>
    <p:extLst>
      <p:ext uri="{BB962C8B-B14F-4D97-AF65-F5344CB8AC3E}">
        <p14:creationId xmlns:p14="http://schemas.microsoft.com/office/powerpoint/2010/main" val="1577895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3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454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5086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09600" y="152401"/>
            <a:ext cx="109728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p>
            <a:pPr lvl="0"/>
            <a:r>
              <a:rPr lang="en-US" altLang="en-US" dirty="0"/>
              <a:t>Click to edit Master title style</a:t>
            </a:r>
          </a:p>
        </p:txBody>
      </p:sp>
      <p:sp>
        <p:nvSpPr>
          <p:cNvPr id="1028" name="Rectangle 4"/>
          <p:cNvSpPr>
            <a:spLocks noGrp="1" noChangeArrowheads="1"/>
          </p:cNvSpPr>
          <p:nvPr>
            <p:ph type="body" idx="1"/>
          </p:nvPr>
        </p:nvSpPr>
        <p:spPr bwMode="auto">
          <a:xfrm>
            <a:off x="609600" y="1295401"/>
            <a:ext cx="109728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3" name="Picture 39" descr="kantara_logo_final_rgb.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9600" y="6324600"/>
            <a:ext cx="1296924" cy="49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0" y="0"/>
            <a:ext cx="12192000" cy="122238"/>
          </a:xfrm>
          <a:prstGeom prst="rect">
            <a:avLst/>
          </a:prstGeom>
          <a:solidFill>
            <a:srgbClr val="BAD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0" y="6248400"/>
            <a:ext cx="12192000" cy="0"/>
          </a:xfrm>
          <a:prstGeom prst="line">
            <a:avLst/>
          </a:prstGeom>
          <a:ln w="6350">
            <a:solidFill>
              <a:srgbClr val="BAD94B"/>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8871401" y="6428601"/>
            <a:ext cx="2749471" cy="276999"/>
          </a:xfrm>
          <a:prstGeom prst="rect">
            <a:avLst/>
          </a:prstGeom>
        </p:spPr>
        <p:txBody>
          <a:bodyPr wrap="none">
            <a:spAutoFit/>
          </a:bodyPr>
          <a:lstStyle/>
          <a:p>
            <a:r>
              <a:rPr lang="en-US" sz="1200" dirty="0">
                <a:solidFill>
                  <a:srgbClr val="536F72"/>
                </a:solidFill>
                <a:latin typeface="Times New Roman" panose="02020603050405020304" pitchFamily="18" charset="0"/>
                <a:ea typeface="Calibri" panose="020F0502020204030204" pitchFamily="34" charset="0"/>
              </a:rPr>
              <a:t>© Copyright 2018 Kantara Initiative, Inc.</a:t>
            </a:r>
            <a:endParaRPr lang="en-US" sz="1200" dirty="0">
              <a:solidFill>
                <a:srgbClr val="536F72"/>
              </a:solidFill>
            </a:endParaRPr>
          </a:p>
        </p:txBody>
      </p:sp>
    </p:spTree>
  </p:cSld>
  <p:clrMap bg1="lt1" tx1="dk1" bg2="lt2" tx2="dk2" accent1="accent1" accent2="accent2" accent3="accent3" accent4="accent4" accent5="accent5" accent6="accent6" hlink="hlink" folHlink="folHlink"/>
  <p:sldLayoutIdLst>
    <p:sldLayoutId id="2147483849"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sldNum="0" hdr="0" dt="0"/>
  <p:txStyles>
    <p:titleStyle>
      <a:lvl1pPr algn="ctr" rtl="0" eaLnBrk="0" fontAlgn="base" hangingPunct="0">
        <a:spcBef>
          <a:spcPct val="0"/>
        </a:spcBef>
        <a:spcAft>
          <a:spcPct val="0"/>
        </a:spcAft>
        <a:defRPr sz="3900" b="1">
          <a:solidFill>
            <a:srgbClr val="7EA8AD"/>
          </a:solidFill>
          <a:latin typeface="+mj-lt"/>
          <a:ea typeface="MS PGothic" panose="020B0600070205080204" pitchFamily="34" charset="-128"/>
          <a:cs typeface="ＭＳ Ｐゴシック" pitchFamily="-105" charset="-128"/>
        </a:defRPr>
      </a:lvl1pPr>
      <a:lvl2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2pPr>
      <a:lvl3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3pPr>
      <a:lvl4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4pPr>
      <a:lvl5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5pPr>
      <a:lvl6pPr marL="457200" algn="l" rtl="0" fontAlgn="base">
        <a:spcBef>
          <a:spcPct val="0"/>
        </a:spcBef>
        <a:spcAft>
          <a:spcPct val="0"/>
        </a:spcAft>
        <a:defRPr sz="3900" b="1">
          <a:solidFill>
            <a:schemeClr val="tx2"/>
          </a:solidFill>
          <a:latin typeface="Arial" pitchFamily="-105" charset="0"/>
        </a:defRPr>
      </a:lvl6pPr>
      <a:lvl7pPr marL="914400" algn="l" rtl="0" fontAlgn="base">
        <a:spcBef>
          <a:spcPct val="0"/>
        </a:spcBef>
        <a:spcAft>
          <a:spcPct val="0"/>
        </a:spcAft>
        <a:defRPr sz="3900" b="1">
          <a:solidFill>
            <a:schemeClr val="tx2"/>
          </a:solidFill>
          <a:latin typeface="Arial" pitchFamily="-105" charset="0"/>
        </a:defRPr>
      </a:lvl7pPr>
      <a:lvl8pPr marL="1371600" algn="l" rtl="0" fontAlgn="base">
        <a:spcBef>
          <a:spcPct val="0"/>
        </a:spcBef>
        <a:spcAft>
          <a:spcPct val="0"/>
        </a:spcAft>
        <a:defRPr sz="3900" b="1">
          <a:solidFill>
            <a:schemeClr val="tx2"/>
          </a:solidFill>
          <a:latin typeface="Arial" pitchFamily="-105" charset="0"/>
        </a:defRPr>
      </a:lvl8pPr>
      <a:lvl9pPr marL="1828800" algn="l" rtl="0" fontAlgn="base">
        <a:spcBef>
          <a:spcPct val="0"/>
        </a:spcBef>
        <a:spcAft>
          <a:spcPct val="0"/>
        </a:spcAft>
        <a:defRPr sz="3900" b="1">
          <a:solidFill>
            <a:schemeClr val="tx2"/>
          </a:solidFill>
          <a:latin typeface="Arial" pitchFamily="-105" charset="0"/>
        </a:defRPr>
      </a:lvl9pPr>
    </p:titleStyle>
    <p:bodyStyle>
      <a:lvl1pPr marL="342900" indent="-342900" algn="l" rtl="0" eaLnBrk="0" fontAlgn="base" hangingPunct="0">
        <a:spcBef>
          <a:spcPct val="20000"/>
        </a:spcBef>
        <a:spcAft>
          <a:spcPct val="0"/>
        </a:spcAft>
        <a:buClrTx/>
        <a:buSzPct val="70000"/>
        <a:buFont typeface="Wingdings" charset="2"/>
        <a:buChar char="l"/>
        <a:defRPr sz="3000">
          <a:solidFill>
            <a:schemeClr val="tx1"/>
          </a:solidFill>
          <a:latin typeface="+mn-lt"/>
          <a:ea typeface="MS PGothic" panose="020B0600070205080204" pitchFamily="34" charset="-128"/>
          <a:cs typeface="ＭＳ Ｐゴシック" pitchFamily="-105" charset="-128"/>
        </a:defRPr>
      </a:lvl1pPr>
      <a:lvl2pPr marL="692150" indent="-347663" algn="l" rtl="0" eaLnBrk="0" fontAlgn="base" hangingPunct="0">
        <a:spcBef>
          <a:spcPct val="20000"/>
        </a:spcBef>
        <a:spcAft>
          <a:spcPct val="0"/>
        </a:spcAft>
        <a:buClrTx/>
        <a:buSzPct val="70000"/>
        <a:buFont typeface="Wingdings" charset="2"/>
        <a:buChar char="l"/>
        <a:defRPr sz="2600">
          <a:solidFill>
            <a:schemeClr val="tx1"/>
          </a:solidFill>
          <a:latin typeface="+mn-lt"/>
          <a:ea typeface="MS PGothic" panose="020B0600070205080204" pitchFamily="34" charset="-128"/>
        </a:defRPr>
      </a:lvl2pPr>
      <a:lvl3pPr marL="987425" indent="-293688" algn="l" rtl="0" eaLnBrk="0" fontAlgn="base" hangingPunct="0">
        <a:spcBef>
          <a:spcPct val="20000"/>
        </a:spcBef>
        <a:spcAft>
          <a:spcPct val="0"/>
        </a:spcAft>
        <a:buClrTx/>
        <a:buSzPct val="70000"/>
        <a:buFont typeface="Wingdings" charset="2"/>
        <a:buChar char="l"/>
        <a:defRPr sz="2300">
          <a:solidFill>
            <a:schemeClr val="tx1"/>
          </a:solidFill>
          <a:latin typeface="+mn-lt"/>
          <a:ea typeface="MS PGothic" panose="020B0600070205080204" pitchFamily="34" charset="-128"/>
        </a:defRPr>
      </a:lvl3pPr>
      <a:lvl4pPr marL="1281113" indent="-292100" algn="l" rtl="0" eaLnBrk="0" fontAlgn="base" hangingPunct="0">
        <a:spcBef>
          <a:spcPct val="20000"/>
        </a:spcBef>
        <a:spcAft>
          <a:spcPct val="0"/>
        </a:spcAft>
        <a:buClrTx/>
        <a:buSzPct val="75000"/>
        <a:buFont typeface="Wingdings" charset="2"/>
        <a:buChar char="§"/>
        <a:defRPr sz="2000">
          <a:solidFill>
            <a:schemeClr val="tx1"/>
          </a:solidFill>
          <a:latin typeface="+mn-lt"/>
          <a:ea typeface="MS PGothic" panose="020B0600070205080204" pitchFamily="34" charset="-128"/>
        </a:defRPr>
      </a:lvl4pPr>
      <a:lvl5pPr marL="1598613" indent="-315913" algn="l" rtl="0" eaLnBrk="0" fontAlgn="base" hangingPunct="0">
        <a:spcBef>
          <a:spcPct val="20000"/>
        </a:spcBef>
        <a:spcAft>
          <a:spcPct val="0"/>
        </a:spcAft>
        <a:buClrTx/>
        <a:buSzPct val="80000"/>
        <a:buFont typeface="Wingdings" charset="2"/>
        <a:buChar char="§"/>
        <a:defRPr sz="2000">
          <a:solidFill>
            <a:schemeClr val="tx1"/>
          </a:solidFill>
          <a:latin typeface="+mn-lt"/>
          <a:ea typeface="MS PGothic" panose="020B0600070205080204" pitchFamily="34" charset="-128"/>
        </a:defRPr>
      </a:lvl5pPr>
      <a:lvl6pPr marL="20558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6pPr>
      <a:lvl7pPr marL="25130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7pPr>
      <a:lvl8pPr marL="29702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8pPr>
      <a:lvl9pPr marL="34274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09600" y="152401"/>
            <a:ext cx="109728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p>
            <a:pPr lvl="0"/>
            <a:r>
              <a:rPr lang="en-US" altLang="en-US" dirty="0"/>
              <a:t>Click to edit Master title style</a:t>
            </a:r>
          </a:p>
        </p:txBody>
      </p:sp>
      <p:sp>
        <p:nvSpPr>
          <p:cNvPr id="1028" name="Rectangle 4"/>
          <p:cNvSpPr>
            <a:spLocks noGrp="1" noChangeArrowheads="1"/>
          </p:cNvSpPr>
          <p:nvPr>
            <p:ph type="body" idx="1"/>
          </p:nvPr>
        </p:nvSpPr>
        <p:spPr bwMode="auto">
          <a:xfrm>
            <a:off x="609600" y="1295401"/>
            <a:ext cx="109728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3" name="Picture 39" descr="kantara_logo_final_rgb.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9600" y="6324600"/>
            <a:ext cx="1296924" cy="49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0" y="0"/>
            <a:ext cx="12192000" cy="122238"/>
          </a:xfrm>
          <a:prstGeom prst="rect">
            <a:avLst/>
          </a:prstGeom>
          <a:solidFill>
            <a:srgbClr val="BAD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0" y="6248400"/>
            <a:ext cx="12192000" cy="0"/>
          </a:xfrm>
          <a:prstGeom prst="line">
            <a:avLst/>
          </a:prstGeom>
          <a:ln w="6350">
            <a:solidFill>
              <a:srgbClr val="BAD94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077620"/>
      </p:ext>
    </p:extLst>
  </p:cSld>
  <p:clrMap bg1="lt1" tx1="dk1" bg2="lt2" tx2="dk2" accent1="accent1" accent2="accent2" accent3="accent3" accent4="accent4" accent5="accent5" accent6="accent6" hlink="hlink" folHlink="folHlink"/>
  <p:sldLayoutIdLst>
    <p:sldLayoutId id="2147483856" r:id="rId1"/>
    <p:sldLayoutId id="2147483857" r:id="rId2"/>
  </p:sldLayoutIdLst>
  <p:hf sldNum="0" hdr="0" dt="0"/>
  <p:txStyles>
    <p:titleStyle>
      <a:lvl1pPr algn="ctr" rtl="0" eaLnBrk="0" fontAlgn="base" hangingPunct="0">
        <a:spcBef>
          <a:spcPct val="0"/>
        </a:spcBef>
        <a:spcAft>
          <a:spcPct val="0"/>
        </a:spcAft>
        <a:defRPr sz="3900" b="1">
          <a:solidFill>
            <a:srgbClr val="7EA8AD"/>
          </a:solidFill>
          <a:latin typeface="+mj-lt"/>
          <a:ea typeface="MS PGothic" panose="020B0600070205080204" pitchFamily="34" charset="-128"/>
          <a:cs typeface="ＭＳ Ｐゴシック" pitchFamily="-105" charset="-128"/>
        </a:defRPr>
      </a:lvl1pPr>
      <a:lvl2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2pPr>
      <a:lvl3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3pPr>
      <a:lvl4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4pPr>
      <a:lvl5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5pPr>
      <a:lvl6pPr marL="457200" algn="l" rtl="0" fontAlgn="base">
        <a:spcBef>
          <a:spcPct val="0"/>
        </a:spcBef>
        <a:spcAft>
          <a:spcPct val="0"/>
        </a:spcAft>
        <a:defRPr sz="3900" b="1">
          <a:solidFill>
            <a:schemeClr val="tx2"/>
          </a:solidFill>
          <a:latin typeface="Arial" pitchFamily="-105" charset="0"/>
        </a:defRPr>
      </a:lvl6pPr>
      <a:lvl7pPr marL="914400" algn="l" rtl="0" fontAlgn="base">
        <a:spcBef>
          <a:spcPct val="0"/>
        </a:spcBef>
        <a:spcAft>
          <a:spcPct val="0"/>
        </a:spcAft>
        <a:defRPr sz="3900" b="1">
          <a:solidFill>
            <a:schemeClr val="tx2"/>
          </a:solidFill>
          <a:latin typeface="Arial" pitchFamily="-105" charset="0"/>
        </a:defRPr>
      </a:lvl7pPr>
      <a:lvl8pPr marL="1371600" algn="l" rtl="0" fontAlgn="base">
        <a:spcBef>
          <a:spcPct val="0"/>
        </a:spcBef>
        <a:spcAft>
          <a:spcPct val="0"/>
        </a:spcAft>
        <a:defRPr sz="3900" b="1">
          <a:solidFill>
            <a:schemeClr val="tx2"/>
          </a:solidFill>
          <a:latin typeface="Arial" pitchFamily="-105" charset="0"/>
        </a:defRPr>
      </a:lvl8pPr>
      <a:lvl9pPr marL="1828800" algn="l" rtl="0" fontAlgn="base">
        <a:spcBef>
          <a:spcPct val="0"/>
        </a:spcBef>
        <a:spcAft>
          <a:spcPct val="0"/>
        </a:spcAft>
        <a:defRPr sz="3900" b="1">
          <a:solidFill>
            <a:schemeClr val="tx2"/>
          </a:solidFill>
          <a:latin typeface="Arial" pitchFamily="-105" charset="0"/>
        </a:defRPr>
      </a:lvl9pPr>
    </p:titleStyle>
    <p:bodyStyle>
      <a:lvl1pPr marL="342900" indent="-342900" algn="l" rtl="0" eaLnBrk="0" fontAlgn="base" hangingPunct="0">
        <a:spcBef>
          <a:spcPct val="20000"/>
        </a:spcBef>
        <a:spcAft>
          <a:spcPct val="0"/>
        </a:spcAft>
        <a:buClrTx/>
        <a:buSzPct val="70000"/>
        <a:buFont typeface="Wingdings" charset="2"/>
        <a:buChar char="l"/>
        <a:defRPr sz="3000">
          <a:solidFill>
            <a:schemeClr val="tx1"/>
          </a:solidFill>
          <a:latin typeface="+mn-lt"/>
          <a:ea typeface="MS PGothic" panose="020B0600070205080204" pitchFamily="34" charset="-128"/>
          <a:cs typeface="ＭＳ Ｐゴシック" pitchFamily="-105" charset="-128"/>
        </a:defRPr>
      </a:lvl1pPr>
      <a:lvl2pPr marL="692150" indent="-347663" algn="l" rtl="0" eaLnBrk="0" fontAlgn="base" hangingPunct="0">
        <a:spcBef>
          <a:spcPct val="20000"/>
        </a:spcBef>
        <a:spcAft>
          <a:spcPct val="0"/>
        </a:spcAft>
        <a:buClrTx/>
        <a:buSzPct val="70000"/>
        <a:buFont typeface="Wingdings" charset="2"/>
        <a:buChar char="l"/>
        <a:defRPr sz="2600">
          <a:solidFill>
            <a:schemeClr val="tx1"/>
          </a:solidFill>
          <a:latin typeface="+mn-lt"/>
          <a:ea typeface="MS PGothic" panose="020B0600070205080204" pitchFamily="34" charset="-128"/>
        </a:defRPr>
      </a:lvl2pPr>
      <a:lvl3pPr marL="987425" indent="-293688" algn="l" rtl="0" eaLnBrk="0" fontAlgn="base" hangingPunct="0">
        <a:spcBef>
          <a:spcPct val="20000"/>
        </a:spcBef>
        <a:spcAft>
          <a:spcPct val="0"/>
        </a:spcAft>
        <a:buClrTx/>
        <a:buSzPct val="70000"/>
        <a:buFont typeface="Wingdings" charset="2"/>
        <a:buChar char="l"/>
        <a:defRPr sz="2300">
          <a:solidFill>
            <a:schemeClr val="tx1"/>
          </a:solidFill>
          <a:latin typeface="+mn-lt"/>
          <a:ea typeface="MS PGothic" panose="020B0600070205080204" pitchFamily="34" charset="-128"/>
        </a:defRPr>
      </a:lvl3pPr>
      <a:lvl4pPr marL="1281113" indent="-292100" algn="l" rtl="0" eaLnBrk="0" fontAlgn="base" hangingPunct="0">
        <a:spcBef>
          <a:spcPct val="20000"/>
        </a:spcBef>
        <a:spcAft>
          <a:spcPct val="0"/>
        </a:spcAft>
        <a:buClrTx/>
        <a:buSzPct val="75000"/>
        <a:buFont typeface="Wingdings" charset="2"/>
        <a:buChar char="§"/>
        <a:defRPr sz="2000">
          <a:solidFill>
            <a:schemeClr val="tx1"/>
          </a:solidFill>
          <a:latin typeface="+mn-lt"/>
          <a:ea typeface="MS PGothic" panose="020B0600070205080204" pitchFamily="34" charset="-128"/>
        </a:defRPr>
      </a:lvl4pPr>
      <a:lvl5pPr marL="1598613" indent="-315913" algn="l" rtl="0" eaLnBrk="0" fontAlgn="base" hangingPunct="0">
        <a:spcBef>
          <a:spcPct val="20000"/>
        </a:spcBef>
        <a:spcAft>
          <a:spcPct val="0"/>
        </a:spcAft>
        <a:buClrTx/>
        <a:buSzPct val="80000"/>
        <a:buFont typeface="Wingdings" charset="2"/>
        <a:buChar char="§"/>
        <a:defRPr sz="2000">
          <a:solidFill>
            <a:schemeClr val="tx1"/>
          </a:solidFill>
          <a:latin typeface="+mn-lt"/>
          <a:ea typeface="MS PGothic" panose="020B0600070205080204" pitchFamily="34" charset="-128"/>
        </a:defRPr>
      </a:lvl5pPr>
      <a:lvl6pPr marL="20558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6pPr>
      <a:lvl7pPr marL="25130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7pPr>
      <a:lvl8pPr marL="29702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8pPr>
      <a:lvl9pPr marL="3427413" indent="-315913" algn="l" rtl="0" fontAlgn="base">
        <a:spcBef>
          <a:spcPct val="20000"/>
        </a:spcBef>
        <a:spcAft>
          <a:spcPct val="0"/>
        </a:spcAft>
        <a:buClr>
          <a:schemeClr val="folHlink"/>
        </a:buClr>
        <a:buSzPct val="80000"/>
        <a:buFont typeface="Wingdings" pitchFamily="-105" charset="2"/>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Consent Management Solutions WG</a:t>
            </a:r>
          </a:p>
        </p:txBody>
      </p:sp>
      <p:sp>
        <p:nvSpPr>
          <p:cNvPr id="3" name="Subtitle 2"/>
          <p:cNvSpPr>
            <a:spLocks noGrp="1"/>
          </p:cNvSpPr>
          <p:nvPr>
            <p:ph type="subTitle" idx="1"/>
          </p:nvPr>
        </p:nvSpPr>
        <p:spPr/>
        <p:txBody>
          <a:bodyPr/>
          <a:lstStyle/>
          <a:p>
            <a:r>
              <a:rPr lang="en-CA" i="1" dirty="0"/>
              <a:t>Best Current Practices for Consent Management</a:t>
            </a:r>
          </a:p>
          <a:p>
            <a:r>
              <a:rPr lang="en-CA" i="1" dirty="0"/>
              <a:t>WG meeting 14</a:t>
            </a:r>
            <a:r>
              <a:rPr lang="en-CA" i="1" baseline="30000" dirty="0"/>
              <a:t>th</a:t>
            </a:r>
            <a:r>
              <a:rPr lang="en-CA" i="1" dirty="0"/>
              <a:t> November</a:t>
            </a:r>
            <a:endParaRPr lang="en-US" i="1" dirty="0"/>
          </a:p>
        </p:txBody>
      </p:sp>
      <p:pic>
        <p:nvPicPr>
          <p:cNvPr id="4" name="Picture 4" descr="ttps://www.digitalcatapultcentre.org.uk/wp-content/uploads/2016/12/digime_logo-no-strap.png">
            <a:extLst>
              <a:ext uri="{FF2B5EF4-FFF2-40B4-BE49-F238E27FC236}">
                <a16:creationId xmlns:a16="http://schemas.microsoft.com/office/drawing/2014/main" id="{4E508870-4450-214E-AE7F-C78A08596F06}"/>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9753600" y="262619"/>
            <a:ext cx="2362200" cy="19471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Welcome_Logo_RGB.png">
            <a:extLst>
              <a:ext uri="{FF2B5EF4-FFF2-40B4-BE49-F238E27FC236}">
                <a16:creationId xmlns:a16="http://schemas.microsoft.com/office/drawing/2014/main" id="{6E551AA9-662E-3C4F-9F62-033F6133A4E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591534" y="648849"/>
            <a:ext cx="4390666" cy="1103751"/>
          </a:xfrm>
          <a:prstGeom prst="rect">
            <a:avLst/>
          </a:prstGeom>
        </p:spPr>
      </p:pic>
    </p:spTree>
    <p:extLst>
      <p:ext uri="{BB962C8B-B14F-4D97-AF65-F5344CB8AC3E}">
        <p14:creationId xmlns:p14="http://schemas.microsoft.com/office/powerpoint/2010/main" val="154305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823C-84FE-6745-9C57-2D043AAAF634}"/>
              </a:ext>
            </a:extLst>
          </p:cNvPr>
          <p:cNvSpPr>
            <a:spLocks noGrp="1"/>
          </p:cNvSpPr>
          <p:nvPr>
            <p:ph type="title"/>
          </p:nvPr>
        </p:nvSpPr>
        <p:spPr>
          <a:xfrm>
            <a:off x="609600" y="-65087"/>
            <a:ext cx="10972800" cy="1055687"/>
          </a:xfrm>
        </p:spPr>
        <p:txBody>
          <a:bodyPr/>
          <a:lstStyle/>
          <a:p>
            <a:r>
              <a:rPr lang="en-GB" dirty="0"/>
              <a:t>Time Line towards EIC</a:t>
            </a:r>
          </a:p>
        </p:txBody>
      </p:sp>
      <p:cxnSp>
        <p:nvCxnSpPr>
          <p:cNvPr id="5" name="Straight Connector 4">
            <a:extLst>
              <a:ext uri="{FF2B5EF4-FFF2-40B4-BE49-F238E27FC236}">
                <a16:creationId xmlns:a16="http://schemas.microsoft.com/office/drawing/2014/main" id="{68495937-935C-4149-9599-8CD815134063}"/>
              </a:ext>
            </a:extLst>
          </p:cNvPr>
          <p:cNvCxnSpPr/>
          <p:nvPr/>
        </p:nvCxnSpPr>
        <p:spPr bwMode="auto">
          <a:xfrm>
            <a:off x="1066800" y="4069080"/>
            <a:ext cx="10058400" cy="0"/>
          </a:xfrm>
          <a:prstGeom prst="line">
            <a:avLst/>
          </a:prstGeom>
          <a:noFill/>
          <a:ln w="95250" cap="flat" cmpd="tri" algn="ctr">
            <a:solidFill>
              <a:srgbClr val="7030A0"/>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059393FF-40AE-4444-8FD5-452190C0CDD0}"/>
              </a:ext>
            </a:extLst>
          </p:cNvPr>
          <p:cNvCxnSpPr/>
          <p:nvPr/>
        </p:nvCxnSpPr>
        <p:spPr bwMode="auto">
          <a:xfrm>
            <a:off x="2164080" y="1325880"/>
            <a:ext cx="0" cy="4754880"/>
          </a:xfrm>
          <a:prstGeom prst="line">
            <a:avLst/>
          </a:prstGeom>
          <a:noFill/>
          <a:ln w="9525" cap="flat" cmpd="sng" algn="ctr">
            <a:solidFill>
              <a:schemeClr val="bg2">
                <a:lumMod val="75000"/>
                <a:alpha val="64000"/>
              </a:schemeClr>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07792820-FFFD-FA49-9A55-1EBFDAA72461}"/>
              </a:ext>
            </a:extLst>
          </p:cNvPr>
          <p:cNvCxnSpPr/>
          <p:nvPr/>
        </p:nvCxnSpPr>
        <p:spPr bwMode="auto">
          <a:xfrm>
            <a:off x="3627120" y="1325880"/>
            <a:ext cx="0" cy="4754880"/>
          </a:xfrm>
          <a:prstGeom prst="line">
            <a:avLst/>
          </a:prstGeom>
          <a:noFill/>
          <a:ln w="9525" cap="flat" cmpd="sng" algn="ctr">
            <a:solidFill>
              <a:schemeClr val="bg2">
                <a:lumMod val="75000"/>
                <a:alpha val="64000"/>
              </a:schemeClr>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19FBF8F8-F5BB-1D41-B653-834058697D0B}"/>
              </a:ext>
            </a:extLst>
          </p:cNvPr>
          <p:cNvCxnSpPr/>
          <p:nvPr/>
        </p:nvCxnSpPr>
        <p:spPr bwMode="auto">
          <a:xfrm>
            <a:off x="5090160" y="1325880"/>
            <a:ext cx="0" cy="4754880"/>
          </a:xfrm>
          <a:prstGeom prst="line">
            <a:avLst/>
          </a:prstGeom>
          <a:noFill/>
          <a:ln w="9525" cap="flat" cmpd="sng" algn="ctr">
            <a:solidFill>
              <a:schemeClr val="bg2">
                <a:lumMod val="75000"/>
                <a:alpha val="64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8ACB0DA-F940-1846-8E9C-FD8BCA8AAA16}"/>
              </a:ext>
            </a:extLst>
          </p:cNvPr>
          <p:cNvCxnSpPr>
            <a:cxnSpLocks/>
          </p:cNvCxnSpPr>
          <p:nvPr/>
        </p:nvCxnSpPr>
        <p:spPr bwMode="auto">
          <a:xfrm>
            <a:off x="6644640" y="1325880"/>
            <a:ext cx="0" cy="1005840"/>
          </a:xfrm>
          <a:prstGeom prst="line">
            <a:avLst/>
          </a:prstGeom>
          <a:noFill/>
          <a:ln w="9525" cap="flat" cmpd="sng" algn="ctr">
            <a:solidFill>
              <a:schemeClr val="bg2">
                <a:lumMod val="75000"/>
                <a:alpha val="64000"/>
              </a:schemeClr>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594EEFDE-66EF-7B4C-A0CC-B14C9FC12AF7}"/>
              </a:ext>
            </a:extLst>
          </p:cNvPr>
          <p:cNvCxnSpPr/>
          <p:nvPr/>
        </p:nvCxnSpPr>
        <p:spPr bwMode="auto">
          <a:xfrm>
            <a:off x="8107680" y="1325880"/>
            <a:ext cx="0" cy="4754880"/>
          </a:xfrm>
          <a:prstGeom prst="line">
            <a:avLst/>
          </a:prstGeom>
          <a:noFill/>
          <a:ln w="9525" cap="flat" cmpd="sng" algn="ctr">
            <a:solidFill>
              <a:schemeClr val="bg2">
                <a:lumMod val="75000"/>
                <a:alpha val="64000"/>
              </a:schemeClr>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5F36B9B7-ADA1-DF4B-8F11-D4CD30A6422D}"/>
              </a:ext>
            </a:extLst>
          </p:cNvPr>
          <p:cNvCxnSpPr/>
          <p:nvPr/>
        </p:nvCxnSpPr>
        <p:spPr bwMode="auto">
          <a:xfrm>
            <a:off x="9570720" y="1325880"/>
            <a:ext cx="0" cy="4754880"/>
          </a:xfrm>
          <a:prstGeom prst="line">
            <a:avLst/>
          </a:prstGeom>
          <a:noFill/>
          <a:ln w="9525" cap="flat" cmpd="sng" algn="ctr">
            <a:solidFill>
              <a:schemeClr val="bg2">
                <a:lumMod val="75000"/>
                <a:alpha val="64000"/>
              </a:schemeClr>
            </a:solidFill>
            <a:prstDash val="solid"/>
            <a:round/>
            <a:headEnd type="none" w="med" len="med"/>
            <a:tailEnd type="none" w="med" len="med"/>
          </a:ln>
          <a:effectLst/>
        </p:spPr>
      </p:cxnSp>
      <p:sp>
        <p:nvSpPr>
          <p:cNvPr id="13" name="Oval 12">
            <a:extLst>
              <a:ext uri="{FF2B5EF4-FFF2-40B4-BE49-F238E27FC236}">
                <a16:creationId xmlns:a16="http://schemas.microsoft.com/office/drawing/2014/main" id="{9ECE26E3-D794-A241-B5BE-ED19D8572231}"/>
              </a:ext>
            </a:extLst>
          </p:cNvPr>
          <p:cNvSpPr/>
          <p:nvPr/>
        </p:nvSpPr>
        <p:spPr bwMode="auto">
          <a:xfrm>
            <a:off x="10119360" y="2423160"/>
            <a:ext cx="731520" cy="731520"/>
          </a:xfrm>
          <a:prstGeom prst="ellipse">
            <a:avLst/>
          </a:prstGeom>
          <a:solidFill>
            <a:srgbClr val="7030A0"/>
          </a:solidFill>
          <a:ln w="9525" cap="flat" cmpd="sng" algn="ctr">
            <a:noFill/>
            <a:prstDash val="solid"/>
            <a:round/>
            <a:headEnd type="none" w="med" len="med"/>
            <a:tailEnd type="none" w="med" len="med"/>
          </a:ln>
          <a:effectLst/>
        </p:spPr>
        <p:txBody>
          <a:bodyPr rot="0" spcFirstLastPara="0" vertOverflow="overflow" horzOverflow="overflow" vert="horz" wrap="none" lIns="109728" tIns="54864" rIns="109728" bIns="54864" numCol="1" spcCol="0" rtlCol="0" fromWordArt="0" anchor="ctr" anchorCtr="0" forceAA="0" compatLnSpc="1">
            <a:prstTxWarp prst="textNoShape">
              <a:avLst/>
            </a:prstTxWarp>
            <a:noAutofit/>
          </a:bodyPr>
          <a:lstStyle/>
          <a:p>
            <a:pPr algn="ctr" defTabSz="1097280" eaLnBrk="1" hangingPunct="1"/>
            <a:r>
              <a:rPr lang="en-GB" sz="1680" b="1" dirty="0">
                <a:solidFill>
                  <a:schemeClr val="bg1"/>
                </a:solidFill>
                <a:latin typeface="Lucida Sans Unicode" pitchFamily="34" charset="0"/>
              </a:rPr>
              <a:t>13</a:t>
            </a:r>
            <a:br>
              <a:rPr lang="en-GB" sz="1680" b="1" dirty="0">
                <a:solidFill>
                  <a:schemeClr val="bg1"/>
                </a:solidFill>
                <a:latin typeface="Lucida Sans Unicode" pitchFamily="34" charset="0"/>
              </a:rPr>
            </a:br>
            <a:r>
              <a:rPr lang="en-GB" sz="1680" b="1" dirty="0">
                <a:solidFill>
                  <a:schemeClr val="bg1"/>
                </a:solidFill>
                <a:latin typeface="Lucida Sans Unicode" pitchFamily="34" charset="0"/>
              </a:rPr>
              <a:t>May</a:t>
            </a:r>
          </a:p>
        </p:txBody>
      </p:sp>
      <p:cxnSp>
        <p:nvCxnSpPr>
          <p:cNvPr id="14" name="Straight Connector 13">
            <a:extLst>
              <a:ext uri="{FF2B5EF4-FFF2-40B4-BE49-F238E27FC236}">
                <a16:creationId xmlns:a16="http://schemas.microsoft.com/office/drawing/2014/main" id="{B0E25191-E2A2-7842-B0F0-91D8F9154B40}"/>
              </a:ext>
            </a:extLst>
          </p:cNvPr>
          <p:cNvCxnSpPr>
            <a:cxnSpLocks/>
            <a:stCxn id="13" idx="4"/>
          </p:cNvCxnSpPr>
          <p:nvPr/>
        </p:nvCxnSpPr>
        <p:spPr bwMode="auto">
          <a:xfrm>
            <a:off x="10485120" y="3154680"/>
            <a:ext cx="0" cy="914400"/>
          </a:xfrm>
          <a:prstGeom prst="line">
            <a:avLst/>
          </a:prstGeom>
          <a:noFill/>
          <a:ln w="9525" cap="flat" cmpd="sng" algn="ctr">
            <a:solidFill>
              <a:schemeClr val="bg2">
                <a:lumMod val="75000"/>
                <a:alpha val="64000"/>
              </a:schemeClr>
            </a:solidFill>
            <a:prstDash val="solid"/>
            <a:round/>
            <a:headEnd type="none" w="med" len="med"/>
            <a:tailEnd type="none" w="med" len="med"/>
          </a:ln>
          <a:effectLst/>
        </p:spPr>
      </p:cxnSp>
      <p:pic>
        <p:nvPicPr>
          <p:cNvPr id="18" name="Picture 17">
            <a:extLst>
              <a:ext uri="{FF2B5EF4-FFF2-40B4-BE49-F238E27FC236}">
                <a16:creationId xmlns:a16="http://schemas.microsoft.com/office/drawing/2014/main" id="{76E282AE-1096-E641-B4E5-9B3C9E72B6D9}"/>
              </a:ext>
            </a:extLst>
          </p:cNvPr>
          <p:cNvPicPr>
            <a:picLocks noChangeAspect="1"/>
          </p:cNvPicPr>
          <p:nvPr/>
        </p:nvPicPr>
        <p:blipFill>
          <a:blip r:embed="rId2"/>
          <a:stretch>
            <a:fillRect/>
          </a:stretch>
        </p:blipFill>
        <p:spPr>
          <a:xfrm>
            <a:off x="10098487" y="4343400"/>
            <a:ext cx="808020" cy="1021080"/>
          </a:xfrm>
          <a:prstGeom prst="rect">
            <a:avLst/>
          </a:prstGeom>
        </p:spPr>
      </p:pic>
      <p:sp>
        <p:nvSpPr>
          <p:cNvPr id="21" name="TextBox 20">
            <a:extLst>
              <a:ext uri="{FF2B5EF4-FFF2-40B4-BE49-F238E27FC236}">
                <a16:creationId xmlns:a16="http://schemas.microsoft.com/office/drawing/2014/main" id="{EEBCC61B-CB07-4649-913B-A1853021BB2B}"/>
              </a:ext>
            </a:extLst>
          </p:cNvPr>
          <p:cNvSpPr txBox="1"/>
          <p:nvPr/>
        </p:nvSpPr>
        <p:spPr>
          <a:xfrm>
            <a:off x="1861931" y="801094"/>
            <a:ext cx="8905002" cy="369332"/>
          </a:xfrm>
          <a:prstGeom prst="rect">
            <a:avLst/>
          </a:prstGeom>
          <a:noFill/>
        </p:spPr>
        <p:txBody>
          <a:bodyPr wrap="none" rtlCol="0">
            <a:spAutoFit/>
          </a:bodyPr>
          <a:lstStyle/>
          <a:p>
            <a:r>
              <a:rPr lang="en-GB" dirty="0"/>
              <a:t>Dec	      Jan	             Feb	                     Mar	         Apr	              May</a:t>
            </a:r>
          </a:p>
        </p:txBody>
      </p:sp>
      <p:sp>
        <p:nvSpPr>
          <p:cNvPr id="22" name="Rounded Rectangle 21">
            <a:extLst>
              <a:ext uri="{FF2B5EF4-FFF2-40B4-BE49-F238E27FC236}">
                <a16:creationId xmlns:a16="http://schemas.microsoft.com/office/drawing/2014/main" id="{5D51C8AF-5BBF-314B-B419-7E03A3412965}"/>
              </a:ext>
            </a:extLst>
          </p:cNvPr>
          <p:cNvSpPr/>
          <p:nvPr/>
        </p:nvSpPr>
        <p:spPr bwMode="auto">
          <a:xfrm>
            <a:off x="975360" y="1965960"/>
            <a:ext cx="1005840" cy="1097280"/>
          </a:xfrm>
          <a:prstGeom prst="roundRect">
            <a:avLst/>
          </a:prstGeom>
          <a:noFill/>
          <a:ln w="9525" cap="flat" cmpd="sng" algn="ctr">
            <a:solidFill>
              <a:srgbClr val="9C46E0"/>
            </a:solidFill>
            <a:prstDash val="solid"/>
            <a:round/>
            <a:headEnd type="none" w="med" len="med"/>
            <a:tailEnd type="none" w="med" len="med"/>
          </a:ln>
          <a:effectLst/>
        </p:spPr>
        <p:txBody>
          <a:bodyPr rot="0" spcFirstLastPara="0" vertOverflow="overflow" horzOverflow="overflow" vert="horz" wrap="none" lIns="109728" tIns="54864" rIns="109728" bIns="54864" numCol="1" spcCol="0" rtlCol="0" fromWordArt="0" anchor="ctr" anchorCtr="0" forceAA="0" compatLnSpc="1">
            <a:prstTxWarp prst="textNoShape">
              <a:avLst/>
            </a:prstTxWarp>
            <a:noAutofit/>
          </a:bodyPr>
          <a:lstStyle/>
          <a:p>
            <a:pPr algn="ctr" defTabSz="1097280" eaLnBrk="1" hangingPunct="1"/>
            <a:r>
              <a:rPr lang="en-GB" sz="1200" dirty="0">
                <a:solidFill>
                  <a:srgbClr val="7030A0"/>
                </a:solidFill>
                <a:latin typeface="Lucida Sans Unicode" pitchFamily="34" charset="0"/>
              </a:rPr>
              <a:t>Staff </a:t>
            </a:r>
            <a:br>
              <a:rPr lang="en-GB" sz="1200" dirty="0">
                <a:solidFill>
                  <a:srgbClr val="7030A0"/>
                </a:solidFill>
                <a:latin typeface="Lucida Sans Unicode" pitchFamily="34" charset="0"/>
              </a:rPr>
            </a:br>
            <a:r>
              <a:rPr lang="en-GB" sz="1200" dirty="0">
                <a:solidFill>
                  <a:srgbClr val="7030A0"/>
                </a:solidFill>
                <a:latin typeface="Lucida Sans Unicode" pitchFamily="34" charset="0"/>
              </a:rPr>
              <a:t>teams</a:t>
            </a:r>
            <a:br>
              <a:rPr lang="en-GB" sz="1200" dirty="0">
                <a:solidFill>
                  <a:srgbClr val="7030A0"/>
                </a:solidFill>
                <a:latin typeface="Lucida Sans Unicode" pitchFamily="34" charset="0"/>
              </a:rPr>
            </a:br>
            <a:r>
              <a:rPr lang="en-GB" sz="1200" dirty="0">
                <a:solidFill>
                  <a:srgbClr val="7030A0"/>
                </a:solidFill>
                <a:latin typeface="Lucida Sans Unicode" pitchFamily="34" charset="0"/>
              </a:rPr>
              <a:t>to work</a:t>
            </a:r>
          </a:p>
          <a:p>
            <a:pPr algn="ctr" defTabSz="1097280" eaLnBrk="1" hangingPunct="1"/>
            <a:r>
              <a:rPr lang="en-GB" sz="1200" dirty="0">
                <a:solidFill>
                  <a:srgbClr val="7030A0"/>
                </a:solidFill>
                <a:latin typeface="Lucida Sans Unicode" pitchFamily="34" charset="0"/>
              </a:rPr>
              <a:t>on content</a:t>
            </a:r>
          </a:p>
        </p:txBody>
      </p:sp>
      <p:sp>
        <p:nvSpPr>
          <p:cNvPr id="23" name="Rounded Rectangle 22">
            <a:extLst>
              <a:ext uri="{FF2B5EF4-FFF2-40B4-BE49-F238E27FC236}">
                <a16:creationId xmlns:a16="http://schemas.microsoft.com/office/drawing/2014/main" id="{E120BBF7-422E-8E46-B9D6-19F54706500A}"/>
              </a:ext>
            </a:extLst>
          </p:cNvPr>
          <p:cNvSpPr/>
          <p:nvPr/>
        </p:nvSpPr>
        <p:spPr bwMode="auto">
          <a:xfrm>
            <a:off x="2346960" y="2514600"/>
            <a:ext cx="1097280" cy="1280160"/>
          </a:xfrm>
          <a:prstGeom prst="roundRect">
            <a:avLst/>
          </a:prstGeom>
          <a:noFill/>
          <a:ln w="9525" cap="flat" cmpd="sng" algn="ctr">
            <a:solidFill>
              <a:srgbClr val="9C46E0"/>
            </a:solidFill>
            <a:prstDash val="solid"/>
            <a:round/>
            <a:headEnd type="none" w="med" len="med"/>
            <a:tailEnd type="none" w="med" len="med"/>
          </a:ln>
          <a:effectLst/>
        </p:spPr>
        <p:txBody>
          <a:bodyPr rot="0" spcFirstLastPara="0" vertOverflow="overflow" horzOverflow="overflow" vert="horz" wrap="none" lIns="109728" tIns="54864" rIns="109728" bIns="54864" numCol="1" spcCol="0" rtlCol="0" fromWordArt="0" anchor="ctr" anchorCtr="0" forceAA="0" compatLnSpc="1">
            <a:prstTxWarp prst="textNoShape">
              <a:avLst/>
            </a:prstTxWarp>
            <a:noAutofit/>
          </a:bodyPr>
          <a:lstStyle/>
          <a:p>
            <a:pPr algn="ctr" defTabSz="1097280" eaLnBrk="1" hangingPunct="1"/>
            <a:r>
              <a:rPr lang="en-GB" sz="1200" dirty="0">
                <a:solidFill>
                  <a:srgbClr val="7030A0"/>
                </a:solidFill>
                <a:latin typeface="Lucida Sans Unicode" pitchFamily="34" charset="0"/>
              </a:rPr>
              <a:t>Drafting</a:t>
            </a:r>
            <a:br>
              <a:rPr lang="en-GB" sz="1200" dirty="0">
                <a:solidFill>
                  <a:srgbClr val="7030A0"/>
                </a:solidFill>
                <a:latin typeface="Lucida Sans Unicode" pitchFamily="34" charset="0"/>
              </a:rPr>
            </a:br>
            <a:r>
              <a:rPr lang="en-GB" sz="1200" dirty="0">
                <a:solidFill>
                  <a:srgbClr val="7030A0"/>
                </a:solidFill>
                <a:latin typeface="Lucida Sans Unicode" pitchFamily="34" charset="0"/>
              </a:rPr>
              <a:t>and define</a:t>
            </a:r>
            <a:br>
              <a:rPr lang="en-GB" sz="1200" dirty="0">
                <a:solidFill>
                  <a:srgbClr val="7030A0"/>
                </a:solidFill>
                <a:latin typeface="Lucida Sans Unicode" pitchFamily="34" charset="0"/>
              </a:rPr>
            </a:br>
            <a:r>
              <a:rPr lang="en-GB" sz="1200" dirty="0">
                <a:solidFill>
                  <a:srgbClr val="7030A0"/>
                </a:solidFill>
                <a:latin typeface="Lucida Sans Unicode" pitchFamily="34" charset="0"/>
              </a:rPr>
              <a:t>and agree on</a:t>
            </a:r>
            <a:br>
              <a:rPr lang="en-GB" sz="1200" dirty="0">
                <a:solidFill>
                  <a:srgbClr val="7030A0"/>
                </a:solidFill>
                <a:latin typeface="Lucida Sans Unicode" pitchFamily="34" charset="0"/>
              </a:rPr>
            </a:br>
            <a:r>
              <a:rPr lang="en-GB" sz="1200" dirty="0">
                <a:solidFill>
                  <a:srgbClr val="7030A0"/>
                </a:solidFill>
                <a:latin typeface="Lucida Sans Unicode" pitchFamily="34" charset="0"/>
              </a:rPr>
              <a:t>definition of</a:t>
            </a:r>
            <a:br>
              <a:rPr lang="en-GB" sz="1200" dirty="0">
                <a:solidFill>
                  <a:srgbClr val="7030A0"/>
                </a:solidFill>
                <a:latin typeface="Lucida Sans Unicode" pitchFamily="34" charset="0"/>
              </a:rPr>
            </a:br>
            <a:r>
              <a:rPr lang="en-GB" sz="1200" dirty="0">
                <a:solidFill>
                  <a:srgbClr val="7030A0"/>
                </a:solidFill>
                <a:latin typeface="Lucida Sans Unicode" pitchFamily="34" charset="0"/>
              </a:rPr>
              <a:t>done</a:t>
            </a:r>
          </a:p>
        </p:txBody>
      </p:sp>
      <p:sp>
        <p:nvSpPr>
          <p:cNvPr id="24" name="Rounded Rectangle 23">
            <a:extLst>
              <a:ext uri="{FF2B5EF4-FFF2-40B4-BE49-F238E27FC236}">
                <a16:creationId xmlns:a16="http://schemas.microsoft.com/office/drawing/2014/main" id="{DBB07A10-511E-764D-B41A-FB3C8271DF21}"/>
              </a:ext>
            </a:extLst>
          </p:cNvPr>
          <p:cNvSpPr/>
          <p:nvPr/>
        </p:nvSpPr>
        <p:spPr bwMode="auto">
          <a:xfrm>
            <a:off x="5273040" y="4311595"/>
            <a:ext cx="1097280" cy="1403405"/>
          </a:xfrm>
          <a:prstGeom prst="roundRect">
            <a:avLst/>
          </a:prstGeom>
          <a:noFill/>
          <a:ln w="9525" cap="flat" cmpd="sng" algn="ctr">
            <a:solidFill>
              <a:srgbClr val="9C46E0"/>
            </a:solidFill>
            <a:prstDash val="solid"/>
            <a:round/>
            <a:headEnd type="none" w="med" len="med"/>
            <a:tailEnd type="none" w="med" len="med"/>
          </a:ln>
          <a:effectLst/>
        </p:spPr>
        <p:txBody>
          <a:bodyPr rot="0" spcFirstLastPara="0" vertOverflow="overflow" horzOverflow="overflow" vert="horz" wrap="none" lIns="109728" tIns="54864" rIns="109728" bIns="54864" numCol="1" spcCol="0" rtlCol="0" fromWordArt="0" anchor="ctr" anchorCtr="0" forceAA="0" compatLnSpc="1">
            <a:prstTxWarp prst="textNoShape">
              <a:avLst/>
            </a:prstTxWarp>
            <a:noAutofit/>
          </a:bodyPr>
          <a:lstStyle/>
          <a:p>
            <a:pPr algn="ctr" defTabSz="1097280" eaLnBrk="1" hangingPunct="1"/>
            <a:r>
              <a:rPr lang="en-GB" sz="1200" dirty="0">
                <a:solidFill>
                  <a:srgbClr val="7030A0"/>
                </a:solidFill>
                <a:latin typeface="Lucida Sans Unicode" pitchFamily="34" charset="0"/>
              </a:rPr>
              <a:t>Deliver first</a:t>
            </a:r>
            <a:br>
              <a:rPr lang="en-GB" sz="1200" dirty="0">
                <a:solidFill>
                  <a:srgbClr val="7030A0"/>
                </a:solidFill>
                <a:latin typeface="Lucida Sans Unicode" pitchFamily="34" charset="0"/>
              </a:rPr>
            </a:br>
            <a:r>
              <a:rPr lang="en-GB" sz="1200" dirty="0">
                <a:solidFill>
                  <a:srgbClr val="7030A0"/>
                </a:solidFill>
                <a:latin typeface="Lucida Sans Unicode" pitchFamily="34" charset="0"/>
              </a:rPr>
              <a:t>draft</a:t>
            </a:r>
          </a:p>
          <a:p>
            <a:pPr algn="ctr" defTabSz="1097280" eaLnBrk="1" hangingPunct="1"/>
            <a:r>
              <a:rPr lang="en-GB" sz="1200" dirty="0">
                <a:solidFill>
                  <a:srgbClr val="7030A0"/>
                </a:solidFill>
                <a:latin typeface="Lucida Sans Unicode" pitchFamily="34" charset="0"/>
              </a:rPr>
              <a:t>and</a:t>
            </a:r>
            <a:br>
              <a:rPr lang="en-GB" sz="1200" dirty="0">
                <a:solidFill>
                  <a:srgbClr val="7030A0"/>
                </a:solidFill>
                <a:latin typeface="Lucida Sans Unicode" pitchFamily="34" charset="0"/>
              </a:rPr>
            </a:br>
            <a:r>
              <a:rPr lang="en-GB" sz="1200" dirty="0">
                <a:solidFill>
                  <a:srgbClr val="7030A0"/>
                </a:solidFill>
                <a:latin typeface="Lucida Sans Unicode" pitchFamily="34" charset="0"/>
              </a:rPr>
              <a:t>start</a:t>
            </a:r>
          </a:p>
          <a:p>
            <a:pPr algn="ctr" defTabSz="1097280" eaLnBrk="1" hangingPunct="1"/>
            <a:r>
              <a:rPr lang="en-GB" sz="1200" dirty="0">
                <a:solidFill>
                  <a:srgbClr val="7030A0"/>
                </a:solidFill>
                <a:latin typeface="Lucida Sans Unicode" pitchFamily="34" charset="0"/>
              </a:rPr>
              <a:t>co-team</a:t>
            </a:r>
            <a:br>
              <a:rPr lang="en-GB" sz="1200" dirty="0">
                <a:solidFill>
                  <a:srgbClr val="7030A0"/>
                </a:solidFill>
                <a:latin typeface="Lucida Sans Unicode" pitchFamily="34" charset="0"/>
              </a:rPr>
            </a:br>
            <a:r>
              <a:rPr lang="en-GB" sz="1200" dirty="0">
                <a:solidFill>
                  <a:srgbClr val="7030A0"/>
                </a:solidFill>
                <a:latin typeface="Lucida Sans Unicode" pitchFamily="34" charset="0"/>
              </a:rPr>
              <a:t>review</a:t>
            </a:r>
          </a:p>
        </p:txBody>
      </p:sp>
      <p:sp>
        <p:nvSpPr>
          <p:cNvPr id="25" name="Rounded Rectangle 24">
            <a:extLst>
              <a:ext uri="{FF2B5EF4-FFF2-40B4-BE49-F238E27FC236}">
                <a16:creationId xmlns:a16="http://schemas.microsoft.com/office/drawing/2014/main" id="{CC653EAA-D107-3847-B8C9-631C88BFE246}"/>
              </a:ext>
            </a:extLst>
          </p:cNvPr>
          <p:cNvSpPr/>
          <p:nvPr/>
        </p:nvSpPr>
        <p:spPr bwMode="auto">
          <a:xfrm>
            <a:off x="6489590" y="2443038"/>
            <a:ext cx="1160891" cy="1188720"/>
          </a:xfrm>
          <a:prstGeom prst="roundRect">
            <a:avLst/>
          </a:prstGeom>
          <a:noFill/>
          <a:ln w="9525" cap="flat" cmpd="sng" algn="ctr">
            <a:solidFill>
              <a:srgbClr val="9C46E0"/>
            </a:solidFill>
            <a:prstDash val="solid"/>
            <a:round/>
            <a:headEnd type="none" w="med" len="med"/>
            <a:tailEnd type="none" w="med" len="med"/>
          </a:ln>
          <a:effectLst/>
        </p:spPr>
        <p:txBody>
          <a:bodyPr rot="0" spcFirstLastPara="0" vertOverflow="overflow" horzOverflow="overflow" vert="horz" wrap="none" lIns="109728" tIns="54864" rIns="109728" bIns="54864" numCol="1" spcCol="0" rtlCol="0" fromWordArt="0" anchor="ctr" anchorCtr="0" forceAA="0" compatLnSpc="1">
            <a:prstTxWarp prst="textNoShape">
              <a:avLst/>
            </a:prstTxWarp>
            <a:noAutofit/>
          </a:bodyPr>
          <a:lstStyle/>
          <a:p>
            <a:pPr algn="ctr" defTabSz="1097280" eaLnBrk="1" hangingPunct="1"/>
            <a:r>
              <a:rPr lang="en-GB" sz="1200" dirty="0">
                <a:solidFill>
                  <a:srgbClr val="7030A0"/>
                </a:solidFill>
                <a:latin typeface="Lucida Sans Unicode" pitchFamily="34" charset="0"/>
              </a:rPr>
              <a:t>Deliver</a:t>
            </a:r>
            <a:br>
              <a:rPr lang="en-GB" sz="1200" dirty="0">
                <a:solidFill>
                  <a:srgbClr val="7030A0"/>
                </a:solidFill>
                <a:latin typeface="Lucida Sans Unicode" pitchFamily="34" charset="0"/>
              </a:rPr>
            </a:br>
            <a:r>
              <a:rPr lang="en-GB" sz="1200" dirty="0">
                <a:solidFill>
                  <a:srgbClr val="7030A0"/>
                </a:solidFill>
                <a:latin typeface="Lucida Sans Unicode" pitchFamily="34" charset="0"/>
              </a:rPr>
              <a:t>Iteration 1</a:t>
            </a:r>
            <a:br>
              <a:rPr lang="en-GB" sz="1200" dirty="0">
                <a:solidFill>
                  <a:srgbClr val="7030A0"/>
                </a:solidFill>
                <a:latin typeface="Lucida Sans Unicode" pitchFamily="34" charset="0"/>
              </a:rPr>
            </a:br>
            <a:r>
              <a:rPr lang="en-GB" sz="1200" dirty="0">
                <a:solidFill>
                  <a:srgbClr val="7030A0"/>
                </a:solidFill>
                <a:latin typeface="Lucida Sans Unicode" pitchFamily="34" charset="0"/>
              </a:rPr>
              <a:t>(improvement)</a:t>
            </a:r>
            <a:br>
              <a:rPr lang="en-GB" sz="1200" dirty="0">
                <a:solidFill>
                  <a:srgbClr val="7030A0"/>
                </a:solidFill>
                <a:latin typeface="Lucida Sans Unicode" pitchFamily="34" charset="0"/>
              </a:rPr>
            </a:br>
            <a:r>
              <a:rPr lang="en-GB" sz="1200" dirty="0">
                <a:solidFill>
                  <a:srgbClr val="7030A0"/>
                </a:solidFill>
                <a:latin typeface="Lucida Sans Unicode" pitchFamily="34" charset="0"/>
              </a:rPr>
              <a:t>on content</a:t>
            </a:r>
          </a:p>
        </p:txBody>
      </p:sp>
      <p:sp>
        <p:nvSpPr>
          <p:cNvPr id="27" name="Rounded Rectangle 26">
            <a:extLst>
              <a:ext uri="{FF2B5EF4-FFF2-40B4-BE49-F238E27FC236}">
                <a16:creationId xmlns:a16="http://schemas.microsoft.com/office/drawing/2014/main" id="{7456C5C8-2236-7F47-A200-D6089E4CE3FD}"/>
              </a:ext>
            </a:extLst>
          </p:cNvPr>
          <p:cNvSpPr/>
          <p:nvPr/>
        </p:nvSpPr>
        <p:spPr bwMode="auto">
          <a:xfrm>
            <a:off x="8290561" y="2423160"/>
            <a:ext cx="1160891" cy="1188720"/>
          </a:xfrm>
          <a:prstGeom prst="roundRect">
            <a:avLst/>
          </a:prstGeom>
          <a:noFill/>
          <a:ln w="9525" cap="flat" cmpd="sng" algn="ctr">
            <a:solidFill>
              <a:srgbClr val="9C46E0"/>
            </a:solidFill>
            <a:prstDash val="solid"/>
            <a:round/>
            <a:headEnd type="none" w="med" len="med"/>
            <a:tailEnd type="none" w="med" len="med"/>
          </a:ln>
          <a:effectLst/>
        </p:spPr>
        <p:txBody>
          <a:bodyPr rot="0" spcFirstLastPara="0" vertOverflow="overflow" horzOverflow="overflow" vert="horz" wrap="none" lIns="109728" tIns="54864" rIns="109728" bIns="54864" numCol="1" spcCol="0" rtlCol="0" fromWordArt="0" anchor="ctr" anchorCtr="0" forceAA="0" compatLnSpc="1">
            <a:prstTxWarp prst="textNoShape">
              <a:avLst/>
            </a:prstTxWarp>
            <a:noAutofit/>
          </a:bodyPr>
          <a:lstStyle/>
          <a:p>
            <a:pPr algn="ctr" defTabSz="1097280" eaLnBrk="1" hangingPunct="1"/>
            <a:r>
              <a:rPr lang="en-GB" sz="1200" dirty="0">
                <a:solidFill>
                  <a:srgbClr val="7030A0"/>
                </a:solidFill>
                <a:latin typeface="Lucida Sans Unicode" pitchFamily="34" charset="0"/>
              </a:rPr>
              <a:t>Deliver</a:t>
            </a:r>
            <a:br>
              <a:rPr lang="en-GB" sz="1200" dirty="0">
                <a:solidFill>
                  <a:srgbClr val="7030A0"/>
                </a:solidFill>
                <a:latin typeface="Lucida Sans Unicode" pitchFamily="34" charset="0"/>
              </a:rPr>
            </a:br>
            <a:r>
              <a:rPr lang="en-GB" sz="1200" dirty="0">
                <a:solidFill>
                  <a:srgbClr val="7030A0"/>
                </a:solidFill>
                <a:latin typeface="Lucida Sans Unicode" pitchFamily="34" charset="0"/>
              </a:rPr>
              <a:t>Iteration 2</a:t>
            </a:r>
            <a:br>
              <a:rPr lang="en-GB" sz="1200" dirty="0">
                <a:solidFill>
                  <a:srgbClr val="7030A0"/>
                </a:solidFill>
                <a:latin typeface="Lucida Sans Unicode" pitchFamily="34" charset="0"/>
              </a:rPr>
            </a:br>
            <a:r>
              <a:rPr lang="en-GB" sz="1200" dirty="0">
                <a:solidFill>
                  <a:srgbClr val="7030A0"/>
                </a:solidFill>
                <a:latin typeface="Lucida Sans Unicode" pitchFamily="34" charset="0"/>
              </a:rPr>
              <a:t>(improvement)</a:t>
            </a:r>
            <a:br>
              <a:rPr lang="en-GB" sz="1200" dirty="0">
                <a:solidFill>
                  <a:srgbClr val="7030A0"/>
                </a:solidFill>
                <a:latin typeface="Lucida Sans Unicode" pitchFamily="34" charset="0"/>
              </a:rPr>
            </a:br>
            <a:r>
              <a:rPr lang="en-GB" sz="1200" dirty="0">
                <a:solidFill>
                  <a:srgbClr val="7030A0"/>
                </a:solidFill>
                <a:latin typeface="Lucida Sans Unicode" pitchFamily="34" charset="0"/>
              </a:rPr>
              <a:t>on content</a:t>
            </a:r>
          </a:p>
        </p:txBody>
      </p:sp>
      <p:sp>
        <p:nvSpPr>
          <p:cNvPr id="28" name="Up Arrow 27">
            <a:extLst>
              <a:ext uri="{FF2B5EF4-FFF2-40B4-BE49-F238E27FC236}">
                <a16:creationId xmlns:a16="http://schemas.microsoft.com/office/drawing/2014/main" id="{CF588AF6-C390-4047-88C5-78CF30FE653C}"/>
              </a:ext>
            </a:extLst>
          </p:cNvPr>
          <p:cNvSpPr/>
          <p:nvPr/>
        </p:nvSpPr>
        <p:spPr bwMode="auto">
          <a:xfrm>
            <a:off x="1853980" y="4247984"/>
            <a:ext cx="640080" cy="1828800"/>
          </a:xfrm>
          <a:prstGeom prst="upArrow">
            <a:avLst/>
          </a:prstGeom>
          <a:solidFill>
            <a:srgbClr val="9C46E0"/>
          </a:solidFill>
          <a:ln w="9525" cap="flat" cmpd="sng" algn="ctr">
            <a:noFill/>
            <a:prstDash val="solid"/>
            <a:round/>
            <a:headEnd type="none" w="med" len="med"/>
            <a:tailEnd type="none" w="med" len="med"/>
          </a:ln>
          <a:effectLst/>
        </p:spPr>
        <p:txBody>
          <a:bodyPr rot="0" spcFirstLastPara="0" vertOverflow="overflow" horzOverflow="overflow" vert="vert270" wrap="none" lIns="109728" tIns="54864" rIns="109728" bIns="54864" numCol="1" spcCol="0" rtlCol="0" fromWordArt="0" anchor="ctr" anchorCtr="0" forceAA="0" compatLnSpc="1">
            <a:prstTxWarp prst="textNoShape">
              <a:avLst/>
            </a:prstTxWarp>
            <a:noAutofit/>
          </a:bodyPr>
          <a:lstStyle/>
          <a:p>
            <a:pPr algn="ctr" defTabSz="1097280" eaLnBrk="1" hangingPunct="1"/>
            <a:r>
              <a:rPr lang="en-GB" sz="1440" dirty="0">
                <a:solidFill>
                  <a:schemeClr val="bg1"/>
                </a:solidFill>
                <a:latin typeface="Lucida Sans Unicode" pitchFamily="34" charset="0"/>
              </a:rPr>
              <a:t>Start 1st of Dec</a:t>
            </a:r>
          </a:p>
        </p:txBody>
      </p:sp>
      <p:sp>
        <p:nvSpPr>
          <p:cNvPr id="29" name="Up Arrow 28">
            <a:extLst>
              <a:ext uri="{FF2B5EF4-FFF2-40B4-BE49-F238E27FC236}">
                <a16:creationId xmlns:a16="http://schemas.microsoft.com/office/drawing/2014/main" id="{800ED39E-4BA4-2A4D-A8EB-0C16D77B28DE}"/>
              </a:ext>
            </a:extLst>
          </p:cNvPr>
          <p:cNvSpPr/>
          <p:nvPr/>
        </p:nvSpPr>
        <p:spPr bwMode="auto">
          <a:xfrm rot="10800000">
            <a:off x="5547360" y="2606040"/>
            <a:ext cx="640080" cy="1188720"/>
          </a:xfrm>
          <a:prstGeom prst="upArrow">
            <a:avLst/>
          </a:prstGeom>
          <a:solidFill>
            <a:srgbClr val="9C46E0"/>
          </a:solidFill>
          <a:ln w="9525" cap="flat" cmpd="sng" algn="ctr">
            <a:noFill/>
            <a:prstDash val="solid"/>
            <a:round/>
            <a:headEnd type="none" w="med" len="med"/>
            <a:tailEnd type="none" w="med" len="med"/>
          </a:ln>
          <a:effectLst/>
        </p:spPr>
        <p:txBody>
          <a:bodyPr rot="0" spcFirstLastPara="0" vertOverflow="overflow" horzOverflow="overflow" vert="vert" wrap="none" lIns="109728" tIns="54864" rIns="109728" bIns="54864" numCol="1" spcCol="0" rtlCol="0" fromWordArt="0" anchor="ctr" anchorCtr="0" forceAA="0" compatLnSpc="1">
            <a:prstTxWarp prst="textNoShape">
              <a:avLst/>
            </a:prstTxWarp>
            <a:noAutofit/>
          </a:bodyPr>
          <a:lstStyle/>
          <a:p>
            <a:pPr algn="ctr" defTabSz="1097280" eaLnBrk="1" hangingPunct="1"/>
            <a:r>
              <a:rPr lang="en-GB" sz="1440" dirty="0">
                <a:solidFill>
                  <a:schemeClr val="bg1"/>
                </a:solidFill>
                <a:latin typeface="Lucida Sans Unicode" pitchFamily="34" charset="0"/>
              </a:rPr>
              <a:t>Mid Feb</a:t>
            </a:r>
          </a:p>
        </p:txBody>
      </p:sp>
      <p:sp>
        <p:nvSpPr>
          <p:cNvPr id="30" name="Up Arrow 29">
            <a:extLst>
              <a:ext uri="{FF2B5EF4-FFF2-40B4-BE49-F238E27FC236}">
                <a16:creationId xmlns:a16="http://schemas.microsoft.com/office/drawing/2014/main" id="{76673EE2-E4EB-6C46-A9CD-3D5B57B0E711}"/>
              </a:ext>
            </a:extLst>
          </p:cNvPr>
          <p:cNvSpPr/>
          <p:nvPr/>
        </p:nvSpPr>
        <p:spPr bwMode="auto">
          <a:xfrm>
            <a:off x="2712720" y="4251960"/>
            <a:ext cx="640080" cy="1828800"/>
          </a:xfrm>
          <a:prstGeom prst="upArrow">
            <a:avLst/>
          </a:prstGeom>
          <a:solidFill>
            <a:srgbClr val="9C46E0"/>
          </a:solidFill>
          <a:ln w="9525" cap="flat" cmpd="sng" algn="ctr">
            <a:noFill/>
            <a:prstDash val="solid"/>
            <a:round/>
            <a:headEnd type="none" w="med" len="med"/>
            <a:tailEnd type="none" w="med" len="med"/>
          </a:ln>
          <a:effectLst/>
        </p:spPr>
        <p:txBody>
          <a:bodyPr rot="0" spcFirstLastPara="0" vertOverflow="overflow" horzOverflow="overflow" vert="vert270" wrap="none" lIns="109728" tIns="54864" rIns="109728" bIns="54864" numCol="1" spcCol="0" rtlCol="0" fromWordArt="0" anchor="ctr" anchorCtr="0" forceAA="0" compatLnSpc="1">
            <a:prstTxWarp prst="textNoShape">
              <a:avLst/>
            </a:prstTxWarp>
            <a:noAutofit/>
          </a:bodyPr>
          <a:lstStyle/>
          <a:p>
            <a:pPr algn="ctr" defTabSz="1097280" eaLnBrk="1" hangingPunct="1"/>
            <a:r>
              <a:rPr lang="en-GB" sz="1440" dirty="0">
                <a:solidFill>
                  <a:schemeClr val="bg1"/>
                </a:solidFill>
                <a:latin typeface="Lucida Sans Unicode" pitchFamily="34" charset="0"/>
              </a:rPr>
              <a:t>Mid Dec</a:t>
            </a:r>
          </a:p>
        </p:txBody>
      </p:sp>
      <p:sp>
        <p:nvSpPr>
          <p:cNvPr id="31" name="Rounded Rectangle 30">
            <a:extLst>
              <a:ext uri="{FF2B5EF4-FFF2-40B4-BE49-F238E27FC236}">
                <a16:creationId xmlns:a16="http://schemas.microsoft.com/office/drawing/2014/main" id="{6071AD5D-8DA1-C141-88F1-48EC87EF27F1}"/>
              </a:ext>
            </a:extLst>
          </p:cNvPr>
          <p:cNvSpPr/>
          <p:nvPr/>
        </p:nvSpPr>
        <p:spPr bwMode="auto">
          <a:xfrm>
            <a:off x="3810000" y="4311595"/>
            <a:ext cx="1097280" cy="1037645"/>
          </a:xfrm>
          <a:prstGeom prst="roundRect">
            <a:avLst/>
          </a:prstGeom>
          <a:noFill/>
          <a:ln w="9525" cap="flat" cmpd="sng" algn="ctr">
            <a:solidFill>
              <a:srgbClr val="9C46E0"/>
            </a:solidFill>
            <a:prstDash val="solid"/>
            <a:round/>
            <a:headEnd type="none" w="med" len="med"/>
            <a:tailEnd type="none" w="med" len="med"/>
          </a:ln>
          <a:effectLst/>
        </p:spPr>
        <p:txBody>
          <a:bodyPr rot="0" spcFirstLastPara="0" vertOverflow="overflow" horzOverflow="overflow" vert="horz" wrap="none" lIns="109728" tIns="54864" rIns="109728" bIns="54864" numCol="1" spcCol="0" rtlCol="0" fromWordArt="0" anchor="ctr" anchorCtr="0" forceAA="0" compatLnSpc="1">
            <a:prstTxWarp prst="textNoShape">
              <a:avLst/>
            </a:prstTxWarp>
            <a:noAutofit/>
          </a:bodyPr>
          <a:lstStyle/>
          <a:p>
            <a:pPr algn="ctr" eaLnBrk="1" hangingPunct="1"/>
            <a:r>
              <a:rPr lang="en-GB" sz="1200" dirty="0">
                <a:solidFill>
                  <a:srgbClr val="7030A0"/>
                </a:solidFill>
                <a:latin typeface="Lucida Sans Unicode" pitchFamily="34" charset="0"/>
              </a:rPr>
              <a:t>WG</a:t>
            </a:r>
            <a:br>
              <a:rPr lang="en-GB" sz="1200" dirty="0">
                <a:solidFill>
                  <a:srgbClr val="7030A0"/>
                </a:solidFill>
                <a:latin typeface="Lucida Sans Unicode" pitchFamily="34" charset="0"/>
              </a:rPr>
            </a:br>
            <a:r>
              <a:rPr lang="en-GB" sz="1200" dirty="0">
                <a:solidFill>
                  <a:srgbClr val="7030A0"/>
                </a:solidFill>
                <a:latin typeface="Lucida Sans Unicode" pitchFamily="34" charset="0"/>
              </a:rPr>
              <a:t>review on</a:t>
            </a:r>
            <a:br>
              <a:rPr lang="en-GB" sz="1200" dirty="0">
                <a:solidFill>
                  <a:srgbClr val="7030A0"/>
                </a:solidFill>
                <a:latin typeface="Lucida Sans Unicode" pitchFamily="34" charset="0"/>
              </a:rPr>
            </a:br>
            <a:r>
              <a:rPr lang="en-GB" sz="1200" dirty="0">
                <a:solidFill>
                  <a:srgbClr val="7030A0"/>
                </a:solidFill>
                <a:latin typeface="Lucida Sans Unicode" pitchFamily="34" charset="0"/>
              </a:rPr>
              <a:t>progress</a:t>
            </a:r>
            <a:br>
              <a:rPr lang="en-GB" sz="1200" dirty="0">
                <a:solidFill>
                  <a:srgbClr val="7030A0"/>
                </a:solidFill>
                <a:latin typeface="Lucida Sans Unicode" pitchFamily="34" charset="0"/>
              </a:rPr>
            </a:br>
            <a:r>
              <a:rPr lang="en-GB" sz="1200" dirty="0">
                <a:solidFill>
                  <a:srgbClr val="7030A0"/>
                </a:solidFill>
                <a:latin typeface="Lucida Sans Unicode" pitchFamily="34" charset="0"/>
              </a:rPr>
              <a:t>and </a:t>
            </a:r>
            <a:br>
              <a:rPr lang="en-GB" sz="1200" dirty="0">
                <a:solidFill>
                  <a:srgbClr val="7030A0"/>
                </a:solidFill>
                <a:latin typeface="Lucida Sans Unicode" pitchFamily="34" charset="0"/>
              </a:rPr>
            </a:br>
            <a:r>
              <a:rPr lang="en-GB" sz="1200" dirty="0">
                <a:solidFill>
                  <a:srgbClr val="7030A0"/>
                </a:solidFill>
                <a:latin typeface="Lucida Sans Unicode" pitchFamily="34" charset="0"/>
              </a:rPr>
              <a:t>reflection</a:t>
            </a:r>
          </a:p>
        </p:txBody>
      </p:sp>
      <p:sp>
        <p:nvSpPr>
          <p:cNvPr id="32" name="Up Arrow 31">
            <a:extLst>
              <a:ext uri="{FF2B5EF4-FFF2-40B4-BE49-F238E27FC236}">
                <a16:creationId xmlns:a16="http://schemas.microsoft.com/office/drawing/2014/main" id="{E73B366E-11B0-5F42-AC3F-AA6007E0D1E6}"/>
              </a:ext>
            </a:extLst>
          </p:cNvPr>
          <p:cNvSpPr/>
          <p:nvPr/>
        </p:nvSpPr>
        <p:spPr bwMode="auto">
          <a:xfrm rot="10800000">
            <a:off x="4084320" y="2606040"/>
            <a:ext cx="640080" cy="1188720"/>
          </a:xfrm>
          <a:prstGeom prst="upArrow">
            <a:avLst/>
          </a:prstGeom>
          <a:solidFill>
            <a:srgbClr val="9C46E0"/>
          </a:solidFill>
          <a:ln w="9525" cap="flat" cmpd="sng" algn="ctr">
            <a:noFill/>
            <a:prstDash val="solid"/>
            <a:round/>
            <a:headEnd type="none" w="med" len="med"/>
            <a:tailEnd type="none" w="med" len="med"/>
          </a:ln>
          <a:effectLst/>
        </p:spPr>
        <p:txBody>
          <a:bodyPr rot="0" spcFirstLastPara="0" vertOverflow="overflow" horzOverflow="overflow" vert="vert" wrap="none" lIns="109728" tIns="54864" rIns="109728" bIns="54864" numCol="1" spcCol="0" rtlCol="0" fromWordArt="0" anchor="ctr" anchorCtr="0" forceAA="0" compatLnSpc="1">
            <a:prstTxWarp prst="textNoShape">
              <a:avLst/>
            </a:prstTxWarp>
            <a:noAutofit/>
          </a:bodyPr>
          <a:lstStyle/>
          <a:p>
            <a:pPr algn="ctr" defTabSz="1097280" eaLnBrk="1" hangingPunct="1"/>
            <a:r>
              <a:rPr lang="en-GB" sz="1440" dirty="0">
                <a:solidFill>
                  <a:schemeClr val="bg1"/>
                </a:solidFill>
                <a:latin typeface="Lucida Sans Unicode" pitchFamily="34" charset="0"/>
              </a:rPr>
              <a:t>Mid Jan</a:t>
            </a:r>
          </a:p>
        </p:txBody>
      </p:sp>
      <p:sp>
        <p:nvSpPr>
          <p:cNvPr id="33" name="Up Arrow 32">
            <a:extLst>
              <a:ext uri="{FF2B5EF4-FFF2-40B4-BE49-F238E27FC236}">
                <a16:creationId xmlns:a16="http://schemas.microsoft.com/office/drawing/2014/main" id="{8766C555-9586-524C-A36A-A1BE9077612E}"/>
              </a:ext>
            </a:extLst>
          </p:cNvPr>
          <p:cNvSpPr/>
          <p:nvPr/>
        </p:nvSpPr>
        <p:spPr bwMode="auto">
          <a:xfrm>
            <a:off x="7785652" y="4251960"/>
            <a:ext cx="640080" cy="1188720"/>
          </a:xfrm>
          <a:prstGeom prst="upArrow">
            <a:avLst/>
          </a:prstGeom>
          <a:solidFill>
            <a:srgbClr val="9C46E0"/>
          </a:solidFill>
          <a:ln w="9525" cap="flat" cmpd="sng" algn="ctr">
            <a:noFill/>
            <a:prstDash val="solid"/>
            <a:round/>
            <a:headEnd type="none" w="med" len="med"/>
            <a:tailEnd type="none" w="med" len="med"/>
          </a:ln>
          <a:effectLst/>
        </p:spPr>
        <p:txBody>
          <a:bodyPr rot="0" spcFirstLastPara="0" vertOverflow="overflow" horzOverflow="overflow" vert="vert270" wrap="none" lIns="109728" tIns="54864" rIns="109728" bIns="54864" numCol="1" spcCol="0" rtlCol="0" fromWordArt="0" anchor="ctr" anchorCtr="0" forceAA="0" compatLnSpc="1">
            <a:prstTxWarp prst="textNoShape">
              <a:avLst/>
            </a:prstTxWarp>
            <a:noAutofit/>
          </a:bodyPr>
          <a:lstStyle/>
          <a:p>
            <a:pPr algn="ctr" defTabSz="1097280" eaLnBrk="1" hangingPunct="1"/>
            <a:r>
              <a:rPr lang="en-GB" sz="1440" dirty="0">
                <a:solidFill>
                  <a:schemeClr val="bg1"/>
                </a:solidFill>
                <a:latin typeface="Lucida Sans Unicode" pitchFamily="34" charset="0"/>
              </a:rPr>
              <a:t>End Mar</a:t>
            </a:r>
          </a:p>
        </p:txBody>
      </p:sp>
      <p:sp>
        <p:nvSpPr>
          <p:cNvPr id="34" name="Up Arrow 33">
            <a:extLst>
              <a:ext uri="{FF2B5EF4-FFF2-40B4-BE49-F238E27FC236}">
                <a16:creationId xmlns:a16="http://schemas.microsoft.com/office/drawing/2014/main" id="{FA5220FC-987D-8D49-B199-4A1E0DD9F499}"/>
              </a:ext>
            </a:extLst>
          </p:cNvPr>
          <p:cNvSpPr/>
          <p:nvPr/>
        </p:nvSpPr>
        <p:spPr bwMode="auto">
          <a:xfrm>
            <a:off x="9296400" y="4245996"/>
            <a:ext cx="640080" cy="1194684"/>
          </a:xfrm>
          <a:prstGeom prst="upArrow">
            <a:avLst/>
          </a:prstGeom>
          <a:solidFill>
            <a:srgbClr val="9C46E0"/>
          </a:solidFill>
          <a:ln w="9525" cap="flat" cmpd="sng" algn="ctr">
            <a:noFill/>
            <a:prstDash val="solid"/>
            <a:round/>
            <a:headEnd type="none" w="med" len="med"/>
            <a:tailEnd type="none" w="med" len="med"/>
          </a:ln>
          <a:effectLst/>
        </p:spPr>
        <p:txBody>
          <a:bodyPr rot="0" spcFirstLastPara="0" vertOverflow="overflow" horzOverflow="overflow" vert="vert270" wrap="none" lIns="109728" tIns="54864" rIns="109728" bIns="54864" numCol="1" spcCol="0" rtlCol="0" fromWordArt="0" anchor="ctr" anchorCtr="0" forceAA="0" compatLnSpc="1">
            <a:prstTxWarp prst="textNoShape">
              <a:avLst/>
            </a:prstTxWarp>
            <a:noAutofit/>
          </a:bodyPr>
          <a:lstStyle/>
          <a:p>
            <a:pPr algn="ctr" defTabSz="1097280" eaLnBrk="1" hangingPunct="1"/>
            <a:r>
              <a:rPr lang="en-GB" sz="1440" dirty="0">
                <a:solidFill>
                  <a:schemeClr val="bg1"/>
                </a:solidFill>
                <a:latin typeface="Lucida Sans Unicode" pitchFamily="34" charset="0"/>
              </a:rPr>
              <a:t>End Mar</a:t>
            </a:r>
          </a:p>
        </p:txBody>
      </p:sp>
      <p:cxnSp>
        <p:nvCxnSpPr>
          <p:cNvPr id="35" name="Straight Connector 34">
            <a:extLst>
              <a:ext uri="{FF2B5EF4-FFF2-40B4-BE49-F238E27FC236}">
                <a16:creationId xmlns:a16="http://schemas.microsoft.com/office/drawing/2014/main" id="{19AD7C33-CFE1-DB45-907E-210B09F83000}"/>
              </a:ext>
            </a:extLst>
          </p:cNvPr>
          <p:cNvCxnSpPr>
            <a:cxnSpLocks/>
          </p:cNvCxnSpPr>
          <p:nvPr/>
        </p:nvCxnSpPr>
        <p:spPr bwMode="auto">
          <a:xfrm>
            <a:off x="6644640" y="3703320"/>
            <a:ext cx="0" cy="2377440"/>
          </a:xfrm>
          <a:prstGeom prst="line">
            <a:avLst/>
          </a:prstGeom>
          <a:noFill/>
          <a:ln w="9525" cap="flat" cmpd="sng" algn="ctr">
            <a:solidFill>
              <a:schemeClr val="bg2">
                <a:lumMod val="75000"/>
                <a:alpha val="64000"/>
              </a:schemeClr>
            </a:solidFill>
            <a:prstDash val="solid"/>
            <a:round/>
            <a:headEnd type="none" w="med" len="med"/>
            <a:tailEnd type="none" w="med" len="med"/>
          </a:ln>
          <a:effectLst/>
        </p:spPr>
      </p:cxnSp>
    </p:spTree>
    <p:extLst>
      <p:ext uri="{BB962C8B-B14F-4D97-AF65-F5344CB8AC3E}">
        <p14:creationId xmlns:p14="http://schemas.microsoft.com/office/powerpoint/2010/main" val="144248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59FE-8B31-3245-AB0F-151E9C623BD8}"/>
              </a:ext>
            </a:extLst>
          </p:cNvPr>
          <p:cNvSpPr>
            <a:spLocks noGrp="1"/>
          </p:cNvSpPr>
          <p:nvPr>
            <p:ph type="title"/>
          </p:nvPr>
        </p:nvSpPr>
        <p:spPr/>
        <p:txBody>
          <a:bodyPr/>
          <a:lstStyle/>
          <a:p>
            <a:r>
              <a:rPr lang="en-GB" dirty="0"/>
              <a:t>Work packages contribution asked</a:t>
            </a:r>
          </a:p>
        </p:txBody>
      </p:sp>
      <p:sp>
        <p:nvSpPr>
          <p:cNvPr id="3" name="Title 1">
            <a:extLst>
              <a:ext uri="{FF2B5EF4-FFF2-40B4-BE49-F238E27FC236}">
                <a16:creationId xmlns:a16="http://schemas.microsoft.com/office/drawing/2014/main" id="{9AF9E568-9884-5546-A697-33AF882BDCF9}"/>
              </a:ext>
            </a:extLst>
          </p:cNvPr>
          <p:cNvSpPr txBox="1">
            <a:spLocks/>
          </p:cNvSpPr>
          <p:nvPr/>
        </p:nvSpPr>
        <p:spPr bwMode="auto">
          <a:xfrm>
            <a:off x="4419600" y="3416536"/>
            <a:ext cx="18288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900" b="1">
                <a:solidFill>
                  <a:srgbClr val="7EA8AD"/>
                </a:solidFill>
                <a:latin typeface="+mj-lt"/>
                <a:ea typeface="MS PGothic" panose="020B0600070205080204" pitchFamily="34" charset="-128"/>
                <a:cs typeface="ＭＳ Ｐゴシック" pitchFamily="-105" charset="-128"/>
              </a:defRPr>
            </a:lvl1pPr>
            <a:lvl2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2pPr>
            <a:lvl3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3pPr>
            <a:lvl4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4pPr>
            <a:lvl5pPr algn="l" rtl="0" eaLnBrk="0" fontAlgn="base" hangingPunct="0">
              <a:spcBef>
                <a:spcPct val="0"/>
              </a:spcBef>
              <a:spcAft>
                <a:spcPct val="0"/>
              </a:spcAft>
              <a:defRPr sz="3900" b="1">
                <a:solidFill>
                  <a:schemeClr val="tx2"/>
                </a:solidFill>
                <a:latin typeface="Arial" pitchFamily="-105" charset="0"/>
                <a:ea typeface="MS PGothic" panose="020B0600070205080204" pitchFamily="34" charset="-128"/>
                <a:cs typeface="ＭＳ Ｐゴシック" pitchFamily="-105" charset="-128"/>
              </a:defRPr>
            </a:lvl5pPr>
            <a:lvl6pPr marL="457200" algn="l" rtl="0" fontAlgn="base">
              <a:spcBef>
                <a:spcPct val="0"/>
              </a:spcBef>
              <a:spcAft>
                <a:spcPct val="0"/>
              </a:spcAft>
              <a:defRPr sz="3900" b="1">
                <a:solidFill>
                  <a:schemeClr val="tx2"/>
                </a:solidFill>
                <a:latin typeface="Arial" pitchFamily="-105" charset="0"/>
              </a:defRPr>
            </a:lvl6pPr>
            <a:lvl7pPr marL="914400" algn="l" rtl="0" fontAlgn="base">
              <a:spcBef>
                <a:spcPct val="0"/>
              </a:spcBef>
              <a:spcAft>
                <a:spcPct val="0"/>
              </a:spcAft>
              <a:defRPr sz="3900" b="1">
                <a:solidFill>
                  <a:schemeClr val="tx2"/>
                </a:solidFill>
                <a:latin typeface="Arial" pitchFamily="-105" charset="0"/>
              </a:defRPr>
            </a:lvl7pPr>
            <a:lvl8pPr marL="1371600" algn="l" rtl="0" fontAlgn="base">
              <a:spcBef>
                <a:spcPct val="0"/>
              </a:spcBef>
              <a:spcAft>
                <a:spcPct val="0"/>
              </a:spcAft>
              <a:defRPr sz="3900" b="1">
                <a:solidFill>
                  <a:schemeClr val="tx2"/>
                </a:solidFill>
                <a:latin typeface="Arial" pitchFamily="-105" charset="0"/>
              </a:defRPr>
            </a:lvl8pPr>
            <a:lvl9pPr marL="1828800" algn="l" rtl="0" fontAlgn="base">
              <a:spcBef>
                <a:spcPct val="0"/>
              </a:spcBef>
              <a:spcAft>
                <a:spcPct val="0"/>
              </a:spcAft>
              <a:defRPr sz="3900" b="1">
                <a:solidFill>
                  <a:schemeClr val="tx2"/>
                </a:solidFill>
                <a:latin typeface="Arial" pitchFamily="-105" charset="0"/>
              </a:defRPr>
            </a:lvl9pPr>
          </a:lstStyle>
          <a:p>
            <a:r>
              <a:rPr lang="en-GB" sz="900" kern="0">
                <a:latin typeface="+mn-lt"/>
                <a:ea typeface="Gill Sans" charset="0"/>
                <a:cs typeface="Gill Sans" charset="0"/>
              </a:rPr>
              <a:t>Publication</a:t>
            </a:r>
            <a:br>
              <a:rPr lang="en-GB" sz="900" kern="0">
                <a:latin typeface="+mn-lt"/>
              </a:rPr>
            </a:br>
            <a:r>
              <a:rPr lang="en-CA" sz="900" i="1" kern="0">
                <a:latin typeface="+mn-lt"/>
              </a:rPr>
              <a:t>Best Current Practices for Consent Management</a:t>
            </a:r>
            <a:r>
              <a:rPr lang="en-CA" sz="900" kern="0">
                <a:latin typeface="+mn-lt"/>
              </a:rPr>
              <a:t> </a:t>
            </a:r>
            <a:endParaRPr lang="en-GB" sz="900" kern="0" dirty="0">
              <a:latin typeface="+mn-lt"/>
            </a:endParaRPr>
          </a:p>
        </p:txBody>
      </p:sp>
      <p:cxnSp>
        <p:nvCxnSpPr>
          <p:cNvPr id="4" name="Straight Connector 3">
            <a:extLst>
              <a:ext uri="{FF2B5EF4-FFF2-40B4-BE49-F238E27FC236}">
                <a16:creationId xmlns:a16="http://schemas.microsoft.com/office/drawing/2014/main" id="{ABBCDD1B-6F0E-E749-817F-FF657529E7FB}"/>
              </a:ext>
            </a:extLst>
          </p:cNvPr>
          <p:cNvCxnSpPr/>
          <p:nvPr/>
        </p:nvCxnSpPr>
        <p:spPr bwMode="auto">
          <a:xfrm>
            <a:off x="5302209" y="2616309"/>
            <a:ext cx="1033685" cy="1028700"/>
          </a:xfrm>
          <a:prstGeom prst="line">
            <a:avLst/>
          </a:prstGeom>
          <a:noFill/>
          <a:ln w="19050" cap="flat" cmpd="sng" algn="ctr">
            <a:solidFill>
              <a:srgbClr val="62A430"/>
            </a:solidFill>
            <a:prstDash val="sysDot"/>
            <a:round/>
            <a:headEnd type="none" w="med" len="med"/>
            <a:tailEnd type="none" w="med" len="med"/>
          </a:ln>
          <a:effectLst/>
        </p:spPr>
      </p:cxnSp>
      <p:cxnSp>
        <p:nvCxnSpPr>
          <p:cNvPr id="5" name="Straight Connector 4">
            <a:extLst>
              <a:ext uri="{FF2B5EF4-FFF2-40B4-BE49-F238E27FC236}">
                <a16:creationId xmlns:a16="http://schemas.microsoft.com/office/drawing/2014/main" id="{C4DF675B-7329-7D40-B939-0B8F9088FF07}"/>
              </a:ext>
            </a:extLst>
          </p:cNvPr>
          <p:cNvCxnSpPr/>
          <p:nvPr/>
        </p:nvCxnSpPr>
        <p:spPr bwMode="auto">
          <a:xfrm flipH="1">
            <a:off x="4268523" y="2616309"/>
            <a:ext cx="1033686" cy="1028700"/>
          </a:xfrm>
          <a:prstGeom prst="line">
            <a:avLst/>
          </a:prstGeom>
          <a:noFill/>
          <a:ln w="19050" cap="flat" cmpd="sng" algn="ctr">
            <a:solidFill>
              <a:srgbClr val="62A430"/>
            </a:solidFill>
            <a:prstDash val="sysDot"/>
            <a:round/>
            <a:headEnd type="none" w="med" len="med"/>
            <a:tailEnd type="none" w="med" len="med"/>
          </a:ln>
          <a:effectLst/>
        </p:spPr>
      </p:cxnSp>
      <p:cxnSp>
        <p:nvCxnSpPr>
          <p:cNvPr id="6" name="Straight Connector 5">
            <a:extLst>
              <a:ext uri="{FF2B5EF4-FFF2-40B4-BE49-F238E27FC236}">
                <a16:creationId xmlns:a16="http://schemas.microsoft.com/office/drawing/2014/main" id="{0039F98C-193F-4E41-B8C5-4F4B71E1BD01}"/>
              </a:ext>
            </a:extLst>
          </p:cNvPr>
          <p:cNvCxnSpPr/>
          <p:nvPr/>
        </p:nvCxnSpPr>
        <p:spPr bwMode="auto">
          <a:xfrm flipH="1">
            <a:off x="5868723" y="3645009"/>
            <a:ext cx="467171" cy="1012951"/>
          </a:xfrm>
          <a:prstGeom prst="line">
            <a:avLst/>
          </a:prstGeom>
          <a:noFill/>
          <a:ln w="19050" cap="flat" cmpd="sng" algn="ctr">
            <a:solidFill>
              <a:srgbClr val="62A430"/>
            </a:solidFill>
            <a:prstDash val="sysDot"/>
            <a:round/>
            <a:headEnd type="none" w="med" len="med"/>
            <a:tailEnd type="none" w="med" len="med"/>
          </a:ln>
          <a:effectLst/>
        </p:spPr>
      </p:cxnSp>
      <p:cxnSp>
        <p:nvCxnSpPr>
          <p:cNvPr id="7" name="Straight Connector 6">
            <a:extLst>
              <a:ext uri="{FF2B5EF4-FFF2-40B4-BE49-F238E27FC236}">
                <a16:creationId xmlns:a16="http://schemas.microsoft.com/office/drawing/2014/main" id="{53E28B9F-6AC9-FE4C-921E-5D90D85F0556}"/>
              </a:ext>
            </a:extLst>
          </p:cNvPr>
          <p:cNvCxnSpPr/>
          <p:nvPr/>
        </p:nvCxnSpPr>
        <p:spPr bwMode="auto">
          <a:xfrm>
            <a:off x="4725723" y="4657960"/>
            <a:ext cx="1143000" cy="0"/>
          </a:xfrm>
          <a:prstGeom prst="line">
            <a:avLst/>
          </a:prstGeom>
          <a:noFill/>
          <a:ln w="19050" cap="flat" cmpd="sng" algn="ctr">
            <a:solidFill>
              <a:srgbClr val="62A430"/>
            </a:solidFill>
            <a:prstDash val="sysDot"/>
            <a:round/>
            <a:headEnd type="none" w="med" len="med"/>
            <a:tailEnd type="none" w="med" len="med"/>
          </a:ln>
          <a:effectLst/>
        </p:spPr>
      </p:cxnSp>
      <p:cxnSp>
        <p:nvCxnSpPr>
          <p:cNvPr id="8" name="Straight Connector 7">
            <a:extLst>
              <a:ext uri="{FF2B5EF4-FFF2-40B4-BE49-F238E27FC236}">
                <a16:creationId xmlns:a16="http://schemas.microsoft.com/office/drawing/2014/main" id="{2803F059-BF1A-1C4B-ADBF-E16FA8E637CA}"/>
              </a:ext>
            </a:extLst>
          </p:cNvPr>
          <p:cNvCxnSpPr/>
          <p:nvPr/>
        </p:nvCxnSpPr>
        <p:spPr bwMode="auto">
          <a:xfrm flipH="1" flipV="1">
            <a:off x="4268523" y="3645009"/>
            <a:ext cx="457200" cy="1012951"/>
          </a:xfrm>
          <a:prstGeom prst="line">
            <a:avLst/>
          </a:prstGeom>
          <a:noFill/>
          <a:ln w="19050" cap="flat" cmpd="sng" algn="ctr">
            <a:solidFill>
              <a:srgbClr val="62A430"/>
            </a:solidFill>
            <a:prstDash val="sysDot"/>
            <a:round/>
            <a:headEnd type="none" w="med" len="med"/>
            <a:tailEnd type="none" w="med" len="med"/>
          </a:ln>
          <a:effectLst/>
        </p:spPr>
      </p:cxnSp>
      <p:grpSp>
        <p:nvGrpSpPr>
          <p:cNvPr id="9" name="Group 8">
            <a:extLst>
              <a:ext uri="{FF2B5EF4-FFF2-40B4-BE49-F238E27FC236}">
                <a16:creationId xmlns:a16="http://schemas.microsoft.com/office/drawing/2014/main" id="{B0ECFE3E-17BB-684E-BDEA-213BCE5D505D}"/>
              </a:ext>
            </a:extLst>
          </p:cNvPr>
          <p:cNvGrpSpPr/>
          <p:nvPr/>
        </p:nvGrpSpPr>
        <p:grpSpPr>
          <a:xfrm>
            <a:off x="1677723" y="2600561"/>
            <a:ext cx="1984549" cy="1311352"/>
            <a:chOff x="457200" y="1961534"/>
            <a:chExt cx="1984549" cy="1311352"/>
          </a:xfrm>
        </p:grpSpPr>
        <p:sp>
          <p:nvSpPr>
            <p:cNvPr id="10" name="TextBox 9">
              <a:extLst>
                <a:ext uri="{FF2B5EF4-FFF2-40B4-BE49-F238E27FC236}">
                  <a16:creationId xmlns:a16="http://schemas.microsoft.com/office/drawing/2014/main" id="{3DE2F925-8851-C945-B4FF-E5B21B46E191}"/>
                </a:ext>
              </a:extLst>
            </p:cNvPr>
            <p:cNvSpPr txBox="1"/>
            <p:nvPr/>
          </p:nvSpPr>
          <p:spPr>
            <a:xfrm>
              <a:off x="457200" y="2441889"/>
              <a:ext cx="1981200" cy="830997"/>
            </a:xfrm>
            <a:prstGeom prst="rect">
              <a:avLst/>
            </a:prstGeom>
            <a:noFill/>
            <a:ln w="3175">
              <a:solidFill>
                <a:srgbClr val="62A430"/>
              </a:solidFill>
            </a:ln>
          </p:spPr>
          <p:txBody>
            <a:bodyPr wrap="square" rtlCol="0">
              <a:spAutoFit/>
            </a:bodyPr>
            <a:lstStyle/>
            <a:p>
              <a:pPr algn="ctr"/>
              <a:r>
                <a:rPr lang="en-GB" sz="1600" dirty="0">
                  <a:solidFill>
                    <a:srgbClr val="62A430"/>
                  </a:solidFill>
                  <a:latin typeface="+mn-lt"/>
                  <a:ea typeface="Gill Sans" charset="0"/>
                  <a:cs typeface="Gill Sans" charset="0"/>
                </a:rPr>
                <a:t>Statement of principle </a:t>
              </a:r>
              <a:br>
                <a:rPr lang="en-GB" sz="1600" dirty="0">
                  <a:solidFill>
                    <a:srgbClr val="62A430"/>
                  </a:solidFill>
                  <a:latin typeface="+mn-lt"/>
                  <a:ea typeface="Gill Sans" charset="0"/>
                  <a:cs typeface="Gill Sans" charset="0"/>
                </a:rPr>
              </a:br>
              <a:r>
                <a:rPr lang="en-GB" sz="1600" dirty="0">
                  <a:solidFill>
                    <a:srgbClr val="62A430"/>
                  </a:solidFill>
                  <a:latin typeface="+mn-lt"/>
                  <a:ea typeface="Gill Sans" charset="0"/>
                  <a:cs typeface="Gill Sans" charset="0"/>
                </a:rPr>
                <a:t>or believe</a:t>
              </a:r>
            </a:p>
          </p:txBody>
        </p:sp>
        <p:sp>
          <p:nvSpPr>
            <p:cNvPr id="11" name="Rectangle 10">
              <a:extLst>
                <a:ext uri="{FF2B5EF4-FFF2-40B4-BE49-F238E27FC236}">
                  <a16:creationId xmlns:a16="http://schemas.microsoft.com/office/drawing/2014/main" id="{D1FA8DF2-7D75-AB43-8949-51D98B5A6D9C}"/>
                </a:ext>
              </a:extLst>
            </p:cNvPr>
            <p:cNvSpPr/>
            <p:nvPr/>
          </p:nvSpPr>
          <p:spPr bwMode="auto">
            <a:xfrm>
              <a:off x="457200" y="1961534"/>
              <a:ext cx="1984549" cy="473097"/>
            </a:xfrm>
            <a:prstGeom prst="rect">
              <a:avLst/>
            </a:prstGeom>
            <a:solidFill>
              <a:srgbClr val="62A430"/>
            </a:solidFill>
            <a:ln w="9525" cap="flat" cmpd="sng" algn="ctr">
              <a:solidFill>
                <a:srgbClr val="62A43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a:solidFill>
                    <a:schemeClr val="bg1"/>
                  </a:solidFill>
                  <a:latin typeface="+mn-lt"/>
                </a:rPr>
                <a:t>PUB prep</a:t>
              </a:r>
              <a:endParaRPr kumimoji="0" lang="en-GB" sz="1100" b="0" i="0" u="none" strike="noStrike" cap="none" normalizeH="0" baseline="0" dirty="0">
                <a:ln>
                  <a:noFill/>
                </a:ln>
                <a:solidFill>
                  <a:schemeClr val="bg1"/>
                </a:solidFill>
                <a:effectLst/>
                <a:latin typeface="+mn-lt"/>
              </a:endParaRPr>
            </a:p>
          </p:txBody>
        </p:sp>
      </p:grpSp>
      <p:grpSp>
        <p:nvGrpSpPr>
          <p:cNvPr id="12" name="Group 11">
            <a:extLst>
              <a:ext uri="{FF2B5EF4-FFF2-40B4-BE49-F238E27FC236}">
                <a16:creationId xmlns:a16="http://schemas.microsoft.com/office/drawing/2014/main" id="{B03985ED-01CF-9D4E-9444-84653E9AFA3B}"/>
              </a:ext>
            </a:extLst>
          </p:cNvPr>
          <p:cNvGrpSpPr/>
          <p:nvPr/>
        </p:nvGrpSpPr>
        <p:grpSpPr>
          <a:xfrm>
            <a:off x="3044610" y="4734161"/>
            <a:ext cx="1071513" cy="1057039"/>
            <a:chOff x="4110087" y="4267200"/>
            <a:chExt cx="1071513" cy="1057039"/>
          </a:xfrm>
        </p:grpSpPr>
        <p:sp>
          <p:nvSpPr>
            <p:cNvPr id="13" name="TextBox 12">
              <a:extLst>
                <a:ext uri="{FF2B5EF4-FFF2-40B4-BE49-F238E27FC236}">
                  <a16:creationId xmlns:a16="http://schemas.microsoft.com/office/drawing/2014/main" id="{EA7C1E40-EDAC-2F4A-B8DB-05C4F0727BEC}"/>
                </a:ext>
              </a:extLst>
            </p:cNvPr>
            <p:cNvSpPr txBox="1"/>
            <p:nvPr/>
          </p:nvSpPr>
          <p:spPr>
            <a:xfrm>
              <a:off x="4110087" y="4739464"/>
              <a:ext cx="1071513" cy="584775"/>
            </a:xfrm>
            <a:prstGeom prst="rect">
              <a:avLst/>
            </a:prstGeom>
            <a:noFill/>
            <a:ln w="3175">
              <a:solidFill>
                <a:srgbClr val="62A430"/>
              </a:solidFill>
            </a:ln>
          </p:spPr>
          <p:txBody>
            <a:bodyPr wrap="square" rtlCol="0">
              <a:spAutoFit/>
            </a:bodyPr>
            <a:lstStyle/>
            <a:p>
              <a:pPr algn="ctr"/>
              <a:r>
                <a:rPr lang="en-GB" sz="1600" dirty="0">
                  <a:solidFill>
                    <a:srgbClr val="62A430"/>
                  </a:solidFill>
                  <a:latin typeface="+mn-lt"/>
                  <a:ea typeface="Gill Sans" charset="0"/>
                  <a:cs typeface="Gill Sans" charset="0"/>
                </a:rPr>
                <a:t>Consent Need</a:t>
              </a:r>
            </a:p>
          </p:txBody>
        </p:sp>
        <p:sp>
          <p:nvSpPr>
            <p:cNvPr id="14" name="Rectangle 13">
              <a:extLst>
                <a:ext uri="{FF2B5EF4-FFF2-40B4-BE49-F238E27FC236}">
                  <a16:creationId xmlns:a16="http://schemas.microsoft.com/office/drawing/2014/main" id="{E05EDC75-C28B-CF48-AEA1-CF0ED4C1A197}"/>
                </a:ext>
              </a:extLst>
            </p:cNvPr>
            <p:cNvSpPr/>
            <p:nvPr/>
          </p:nvSpPr>
          <p:spPr bwMode="auto">
            <a:xfrm>
              <a:off x="4114800" y="4267200"/>
              <a:ext cx="1066800" cy="471948"/>
            </a:xfrm>
            <a:prstGeom prst="rect">
              <a:avLst/>
            </a:prstGeom>
            <a:solidFill>
              <a:srgbClr val="62A430"/>
            </a:solidFill>
            <a:ln w="9525" cap="flat" cmpd="sng" algn="ctr">
              <a:solidFill>
                <a:srgbClr val="62A43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a:solidFill>
                    <a:schemeClr val="bg1"/>
                  </a:solidFill>
                  <a:latin typeface="+mn-lt"/>
                </a:rPr>
                <a:t>BP-III</a:t>
              </a:r>
              <a:endParaRPr kumimoji="0" lang="en-GB" sz="1100" b="0" i="0" u="none" strike="noStrike" cap="none" normalizeH="0" baseline="0" dirty="0">
                <a:ln>
                  <a:noFill/>
                </a:ln>
                <a:solidFill>
                  <a:schemeClr val="bg1"/>
                </a:solidFill>
                <a:effectLst/>
                <a:latin typeface="+mn-lt"/>
              </a:endParaRPr>
            </a:p>
          </p:txBody>
        </p:sp>
      </p:grpSp>
      <p:grpSp>
        <p:nvGrpSpPr>
          <p:cNvPr id="15" name="Group 14">
            <a:extLst>
              <a:ext uri="{FF2B5EF4-FFF2-40B4-BE49-F238E27FC236}">
                <a16:creationId xmlns:a16="http://schemas.microsoft.com/office/drawing/2014/main" id="{26636D8D-AD26-3544-A369-6AE5B466A302}"/>
              </a:ext>
            </a:extLst>
          </p:cNvPr>
          <p:cNvGrpSpPr/>
          <p:nvPr/>
        </p:nvGrpSpPr>
        <p:grpSpPr>
          <a:xfrm>
            <a:off x="4268523" y="1457561"/>
            <a:ext cx="1981200" cy="812960"/>
            <a:chOff x="5105400" y="173294"/>
            <a:chExt cx="1981200" cy="812960"/>
          </a:xfrm>
        </p:grpSpPr>
        <p:sp>
          <p:nvSpPr>
            <p:cNvPr id="16" name="TextBox 15">
              <a:extLst>
                <a:ext uri="{FF2B5EF4-FFF2-40B4-BE49-F238E27FC236}">
                  <a16:creationId xmlns:a16="http://schemas.microsoft.com/office/drawing/2014/main" id="{DCFD0291-5113-284C-A660-6636F3DAC771}"/>
                </a:ext>
              </a:extLst>
            </p:cNvPr>
            <p:cNvSpPr txBox="1"/>
            <p:nvPr/>
          </p:nvSpPr>
          <p:spPr>
            <a:xfrm>
              <a:off x="5105400" y="647700"/>
              <a:ext cx="1981200" cy="338554"/>
            </a:xfrm>
            <a:prstGeom prst="rect">
              <a:avLst/>
            </a:prstGeom>
            <a:noFill/>
            <a:ln w="3175">
              <a:solidFill>
                <a:srgbClr val="62A430"/>
              </a:solidFill>
            </a:ln>
          </p:spPr>
          <p:txBody>
            <a:bodyPr wrap="square" rtlCol="0">
              <a:spAutoFit/>
            </a:bodyPr>
            <a:lstStyle/>
            <a:p>
              <a:pPr algn="ctr"/>
              <a:r>
                <a:rPr lang="en-GB" sz="1600" dirty="0">
                  <a:solidFill>
                    <a:srgbClr val="62A430"/>
                  </a:solidFill>
                  <a:latin typeface="+mn-lt"/>
                  <a:ea typeface="Gill Sans" charset="0"/>
                  <a:cs typeface="Gill Sans" charset="0"/>
                </a:rPr>
                <a:t>Consent Definition</a:t>
              </a:r>
            </a:p>
          </p:txBody>
        </p:sp>
        <p:sp>
          <p:nvSpPr>
            <p:cNvPr id="17" name="Rectangle 16">
              <a:extLst>
                <a:ext uri="{FF2B5EF4-FFF2-40B4-BE49-F238E27FC236}">
                  <a16:creationId xmlns:a16="http://schemas.microsoft.com/office/drawing/2014/main" id="{55816E22-2992-804E-8E3F-1CE97A5CCDA0}"/>
                </a:ext>
              </a:extLst>
            </p:cNvPr>
            <p:cNvSpPr/>
            <p:nvPr/>
          </p:nvSpPr>
          <p:spPr bwMode="auto">
            <a:xfrm>
              <a:off x="5105400" y="173294"/>
              <a:ext cx="1981200" cy="473097"/>
            </a:xfrm>
            <a:prstGeom prst="rect">
              <a:avLst/>
            </a:prstGeom>
            <a:solidFill>
              <a:srgbClr val="62A430"/>
            </a:solidFill>
            <a:ln w="9525" cap="flat" cmpd="sng" algn="ctr">
              <a:solidFill>
                <a:srgbClr val="62A43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a:solidFill>
                    <a:schemeClr val="bg1"/>
                  </a:solidFill>
                  <a:latin typeface="+mn-lt"/>
                </a:rPr>
                <a:t>BP-I</a:t>
              </a:r>
              <a:endParaRPr kumimoji="0" lang="en-GB" sz="1100" b="0" i="0" u="none" strike="noStrike" cap="none" normalizeH="0" baseline="0" dirty="0">
                <a:ln>
                  <a:noFill/>
                </a:ln>
                <a:solidFill>
                  <a:schemeClr val="bg1"/>
                </a:solidFill>
                <a:effectLst/>
                <a:latin typeface="+mn-lt"/>
              </a:endParaRPr>
            </a:p>
          </p:txBody>
        </p:sp>
      </p:grpSp>
      <p:grpSp>
        <p:nvGrpSpPr>
          <p:cNvPr id="18" name="Group 17">
            <a:extLst>
              <a:ext uri="{FF2B5EF4-FFF2-40B4-BE49-F238E27FC236}">
                <a16:creationId xmlns:a16="http://schemas.microsoft.com/office/drawing/2014/main" id="{757CBDC9-56CB-A24C-A1E4-D6A13C815243}"/>
              </a:ext>
            </a:extLst>
          </p:cNvPr>
          <p:cNvGrpSpPr/>
          <p:nvPr/>
        </p:nvGrpSpPr>
        <p:grpSpPr>
          <a:xfrm>
            <a:off x="6859323" y="2981561"/>
            <a:ext cx="1600200" cy="817877"/>
            <a:chOff x="7086600" y="1950474"/>
            <a:chExt cx="1600200" cy="817877"/>
          </a:xfrm>
        </p:grpSpPr>
        <p:sp>
          <p:nvSpPr>
            <p:cNvPr id="19" name="TextBox 18">
              <a:extLst>
                <a:ext uri="{FF2B5EF4-FFF2-40B4-BE49-F238E27FC236}">
                  <a16:creationId xmlns:a16="http://schemas.microsoft.com/office/drawing/2014/main" id="{E0BD3C8C-B61E-394B-A93B-F84E0A624020}"/>
                </a:ext>
              </a:extLst>
            </p:cNvPr>
            <p:cNvSpPr txBox="1"/>
            <p:nvPr/>
          </p:nvSpPr>
          <p:spPr>
            <a:xfrm>
              <a:off x="7086600" y="2429797"/>
              <a:ext cx="1600200" cy="338554"/>
            </a:xfrm>
            <a:prstGeom prst="rect">
              <a:avLst/>
            </a:prstGeom>
            <a:noFill/>
            <a:ln w="3175">
              <a:solidFill>
                <a:srgbClr val="62A430"/>
              </a:solidFill>
            </a:ln>
          </p:spPr>
          <p:txBody>
            <a:bodyPr wrap="square" rtlCol="0">
              <a:spAutoFit/>
            </a:bodyPr>
            <a:lstStyle/>
            <a:p>
              <a:pPr algn="ctr"/>
              <a:r>
                <a:rPr lang="en-GB" sz="1600" dirty="0">
                  <a:solidFill>
                    <a:srgbClr val="62A430"/>
                  </a:solidFill>
                  <a:latin typeface="+mn-lt"/>
                  <a:ea typeface="Gill Sans" charset="0"/>
                  <a:cs typeface="Gill Sans" charset="0"/>
                </a:rPr>
                <a:t>Privacy Notice</a:t>
              </a:r>
            </a:p>
          </p:txBody>
        </p:sp>
        <p:sp>
          <p:nvSpPr>
            <p:cNvPr id="20" name="Rectangle 19">
              <a:extLst>
                <a:ext uri="{FF2B5EF4-FFF2-40B4-BE49-F238E27FC236}">
                  <a16:creationId xmlns:a16="http://schemas.microsoft.com/office/drawing/2014/main" id="{E6E9CC22-9B90-AE45-A11C-C33C2AA13D78}"/>
                </a:ext>
              </a:extLst>
            </p:cNvPr>
            <p:cNvSpPr/>
            <p:nvPr/>
          </p:nvSpPr>
          <p:spPr bwMode="auto">
            <a:xfrm>
              <a:off x="7086600" y="1950474"/>
              <a:ext cx="1600200" cy="473097"/>
            </a:xfrm>
            <a:prstGeom prst="rect">
              <a:avLst/>
            </a:prstGeom>
            <a:solidFill>
              <a:srgbClr val="62A430"/>
            </a:solidFill>
            <a:ln w="9525" cap="flat" cmpd="sng" algn="ctr">
              <a:solidFill>
                <a:srgbClr val="62A43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a:solidFill>
                    <a:schemeClr val="bg1"/>
                  </a:solidFill>
                  <a:latin typeface="+mn-lt"/>
                </a:rPr>
                <a:t>BP-II</a:t>
              </a:r>
              <a:endParaRPr kumimoji="0" lang="en-GB" sz="1100" b="0" i="0" u="none" strike="noStrike" cap="none" normalizeH="0" baseline="0" dirty="0">
                <a:ln>
                  <a:noFill/>
                </a:ln>
                <a:solidFill>
                  <a:schemeClr val="bg1"/>
                </a:solidFill>
                <a:effectLst/>
                <a:latin typeface="+mn-lt"/>
              </a:endParaRPr>
            </a:p>
          </p:txBody>
        </p:sp>
      </p:grpSp>
      <p:grpSp>
        <p:nvGrpSpPr>
          <p:cNvPr id="21" name="Group 20">
            <a:extLst>
              <a:ext uri="{FF2B5EF4-FFF2-40B4-BE49-F238E27FC236}">
                <a16:creationId xmlns:a16="http://schemas.microsoft.com/office/drawing/2014/main" id="{B387D8DA-6596-244F-84AC-F2CB632052E2}"/>
              </a:ext>
            </a:extLst>
          </p:cNvPr>
          <p:cNvGrpSpPr/>
          <p:nvPr/>
        </p:nvGrpSpPr>
        <p:grpSpPr>
          <a:xfrm>
            <a:off x="6478323" y="4886561"/>
            <a:ext cx="1752600" cy="810502"/>
            <a:chOff x="3505200" y="3784953"/>
            <a:chExt cx="1752600" cy="810502"/>
          </a:xfrm>
        </p:grpSpPr>
        <p:sp>
          <p:nvSpPr>
            <p:cNvPr id="22" name="TextBox 21">
              <a:extLst>
                <a:ext uri="{FF2B5EF4-FFF2-40B4-BE49-F238E27FC236}">
                  <a16:creationId xmlns:a16="http://schemas.microsoft.com/office/drawing/2014/main" id="{F1499F4F-0F47-AE44-A006-251A25EB745A}"/>
                </a:ext>
              </a:extLst>
            </p:cNvPr>
            <p:cNvSpPr txBox="1"/>
            <p:nvPr/>
          </p:nvSpPr>
          <p:spPr>
            <a:xfrm>
              <a:off x="3505200" y="4256901"/>
              <a:ext cx="1752600" cy="338554"/>
            </a:xfrm>
            <a:prstGeom prst="rect">
              <a:avLst/>
            </a:prstGeom>
            <a:noFill/>
            <a:ln w="3175">
              <a:solidFill>
                <a:srgbClr val="62A430"/>
              </a:solidFill>
            </a:ln>
          </p:spPr>
          <p:txBody>
            <a:bodyPr wrap="square" rtlCol="0">
              <a:spAutoFit/>
            </a:bodyPr>
            <a:lstStyle/>
            <a:p>
              <a:pPr algn="ctr"/>
              <a:r>
                <a:rPr lang="en-GB" sz="1600" dirty="0">
                  <a:solidFill>
                    <a:srgbClr val="62A430"/>
                  </a:solidFill>
                  <a:latin typeface="+mn-lt"/>
                  <a:ea typeface="Gill Sans" charset="0"/>
                  <a:cs typeface="Gill Sans" charset="0"/>
                </a:rPr>
                <a:t>Regulation</a:t>
              </a:r>
            </a:p>
          </p:txBody>
        </p:sp>
        <p:sp>
          <p:nvSpPr>
            <p:cNvPr id="23" name="Rectangle 22">
              <a:extLst>
                <a:ext uri="{FF2B5EF4-FFF2-40B4-BE49-F238E27FC236}">
                  <a16:creationId xmlns:a16="http://schemas.microsoft.com/office/drawing/2014/main" id="{E9456EE9-1960-C64F-BCEA-99EC5516880A}"/>
                </a:ext>
              </a:extLst>
            </p:cNvPr>
            <p:cNvSpPr/>
            <p:nvPr/>
          </p:nvSpPr>
          <p:spPr bwMode="auto">
            <a:xfrm>
              <a:off x="3505200" y="3784953"/>
              <a:ext cx="1752600" cy="473097"/>
            </a:xfrm>
            <a:prstGeom prst="rect">
              <a:avLst/>
            </a:prstGeom>
            <a:solidFill>
              <a:srgbClr val="62A430"/>
            </a:solidFill>
            <a:ln w="9525" cap="flat" cmpd="sng" algn="ctr">
              <a:solidFill>
                <a:srgbClr val="62A43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600" dirty="0">
                  <a:solidFill>
                    <a:schemeClr val="bg1"/>
                  </a:solidFill>
                  <a:latin typeface="+mn-lt"/>
                </a:rPr>
                <a:t>CR-I</a:t>
              </a:r>
              <a:endParaRPr kumimoji="0" lang="en-GB" sz="1100" b="0" i="0" u="none" strike="noStrike" cap="none" normalizeH="0" baseline="0" dirty="0">
                <a:ln>
                  <a:noFill/>
                </a:ln>
                <a:solidFill>
                  <a:schemeClr val="bg1"/>
                </a:solidFill>
                <a:effectLst/>
                <a:latin typeface="+mn-lt"/>
              </a:endParaRPr>
            </a:p>
          </p:txBody>
        </p:sp>
      </p:grpSp>
      <p:pic>
        <p:nvPicPr>
          <p:cNvPr id="24" name="Picture 2" descr="ttps://2m6dvv3zi6nj31h9a91s1wdk-wpengine.netdna-ssl.com/wp-content/uploads/2014/07/KANTARA-initiative-1.">
            <a:extLst>
              <a:ext uri="{FF2B5EF4-FFF2-40B4-BE49-F238E27FC236}">
                <a16:creationId xmlns:a16="http://schemas.microsoft.com/office/drawing/2014/main" id="{46002C40-76D2-0348-B9F8-97D8BB474D55}"/>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4725723" y="4124561"/>
            <a:ext cx="1143000" cy="5715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3FCA47C-573B-194F-A3B6-9F01D54C752F}"/>
              </a:ext>
            </a:extLst>
          </p:cNvPr>
          <p:cNvSpPr txBox="1"/>
          <p:nvPr/>
        </p:nvSpPr>
        <p:spPr>
          <a:xfrm>
            <a:off x="7468923" y="1838561"/>
            <a:ext cx="686406" cy="338554"/>
          </a:xfrm>
          <a:prstGeom prst="rect">
            <a:avLst/>
          </a:prstGeom>
          <a:noFill/>
        </p:spPr>
        <p:txBody>
          <a:bodyPr wrap="none" rtlCol="0">
            <a:spAutoFit/>
          </a:bodyPr>
          <a:lstStyle/>
          <a:p>
            <a:r>
              <a:rPr lang="en-GB" sz="1600" dirty="0">
                <a:solidFill>
                  <a:srgbClr val="62A42F"/>
                </a:solidFill>
                <a:latin typeface="+mn-lt"/>
              </a:rPr>
              <a:t>Order</a:t>
            </a:r>
          </a:p>
        </p:txBody>
      </p:sp>
      <p:sp>
        <p:nvSpPr>
          <p:cNvPr id="26" name="Right Arrow 25">
            <a:extLst>
              <a:ext uri="{FF2B5EF4-FFF2-40B4-BE49-F238E27FC236}">
                <a16:creationId xmlns:a16="http://schemas.microsoft.com/office/drawing/2014/main" id="{BA733840-4166-634A-BB10-BD43126DE611}"/>
              </a:ext>
            </a:extLst>
          </p:cNvPr>
          <p:cNvSpPr/>
          <p:nvPr/>
        </p:nvSpPr>
        <p:spPr>
          <a:xfrm rot="1781649">
            <a:off x="3811323" y="3279338"/>
            <a:ext cx="457200" cy="457200"/>
          </a:xfrm>
          <a:prstGeom prst="rightArrow">
            <a:avLst/>
          </a:prstGeom>
          <a:solidFill>
            <a:srgbClr val="62A4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ight Arrow 26">
            <a:extLst>
              <a:ext uri="{FF2B5EF4-FFF2-40B4-BE49-F238E27FC236}">
                <a16:creationId xmlns:a16="http://schemas.microsoft.com/office/drawing/2014/main" id="{224E5582-7506-D248-BECF-82BC8793111A}"/>
              </a:ext>
            </a:extLst>
          </p:cNvPr>
          <p:cNvSpPr/>
          <p:nvPr/>
        </p:nvSpPr>
        <p:spPr>
          <a:xfrm rot="2451320">
            <a:off x="6724567" y="2161004"/>
            <a:ext cx="457200" cy="457200"/>
          </a:xfrm>
          <a:prstGeom prst="rightArrow">
            <a:avLst/>
          </a:prstGeom>
          <a:solidFill>
            <a:srgbClr val="62A4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ight Arrow 27">
            <a:extLst>
              <a:ext uri="{FF2B5EF4-FFF2-40B4-BE49-F238E27FC236}">
                <a16:creationId xmlns:a16="http://schemas.microsoft.com/office/drawing/2014/main" id="{2A6D256B-34CE-1041-A654-C078DAD16463}"/>
              </a:ext>
            </a:extLst>
          </p:cNvPr>
          <p:cNvSpPr/>
          <p:nvPr/>
        </p:nvSpPr>
        <p:spPr>
          <a:xfrm rot="5400000">
            <a:off x="7087923" y="4124561"/>
            <a:ext cx="457200" cy="457200"/>
          </a:xfrm>
          <a:prstGeom prst="rightArrow">
            <a:avLst/>
          </a:prstGeom>
          <a:solidFill>
            <a:srgbClr val="62A4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ight Arrow 28">
            <a:extLst>
              <a:ext uri="{FF2B5EF4-FFF2-40B4-BE49-F238E27FC236}">
                <a16:creationId xmlns:a16="http://schemas.microsoft.com/office/drawing/2014/main" id="{A5AD1979-188D-D143-AE97-9236F8C1AE0F}"/>
              </a:ext>
            </a:extLst>
          </p:cNvPr>
          <p:cNvSpPr/>
          <p:nvPr/>
        </p:nvSpPr>
        <p:spPr>
          <a:xfrm rot="10800000">
            <a:off x="4573324" y="5191361"/>
            <a:ext cx="1371600" cy="457200"/>
          </a:xfrm>
          <a:prstGeom prst="rightArrow">
            <a:avLst/>
          </a:prstGeom>
          <a:solidFill>
            <a:srgbClr val="62A4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ight Arrow 29">
            <a:extLst>
              <a:ext uri="{FF2B5EF4-FFF2-40B4-BE49-F238E27FC236}">
                <a16:creationId xmlns:a16="http://schemas.microsoft.com/office/drawing/2014/main" id="{2B43E769-0BC3-7849-BD22-F9410FFF021F}"/>
              </a:ext>
            </a:extLst>
          </p:cNvPr>
          <p:cNvSpPr/>
          <p:nvPr/>
        </p:nvSpPr>
        <p:spPr>
          <a:xfrm rot="14043269">
            <a:off x="2576784" y="4139900"/>
            <a:ext cx="457200" cy="457200"/>
          </a:xfrm>
          <a:prstGeom prst="rightArrow">
            <a:avLst/>
          </a:prstGeom>
          <a:solidFill>
            <a:srgbClr val="62A4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9785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a:t>
            </a:r>
          </a:p>
        </p:txBody>
      </p:sp>
      <p:sp>
        <p:nvSpPr>
          <p:cNvPr id="3" name="Content Placeholder 2"/>
          <p:cNvSpPr>
            <a:spLocks noGrp="1"/>
          </p:cNvSpPr>
          <p:nvPr>
            <p:ph idx="1"/>
          </p:nvPr>
        </p:nvSpPr>
        <p:spPr>
          <a:xfrm>
            <a:off x="609600" y="1219200"/>
            <a:ext cx="10972800" cy="5105399"/>
          </a:xfrm>
        </p:spPr>
        <p:txBody>
          <a:bodyPr>
            <a:normAutofit fontScale="77500" lnSpcReduction="20000"/>
          </a:bodyPr>
          <a:lstStyle/>
          <a:p>
            <a:r>
              <a:rPr lang="en-US" sz="3200" dirty="0"/>
              <a:t>Call to order</a:t>
            </a:r>
          </a:p>
          <a:p>
            <a:pPr marL="801687" lvl="1" indent="-457200">
              <a:buSzPct val="100000"/>
              <a:buFont typeface="+mj-lt"/>
              <a:buAutoNum type="alphaLcParenR"/>
            </a:pPr>
            <a:r>
              <a:rPr lang="en-US" sz="2600" dirty="0"/>
              <a:t>Roll Call &amp; Determination of quorum status</a:t>
            </a:r>
          </a:p>
          <a:p>
            <a:pPr marL="801687" lvl="1" indent="-457200">
              <a:buSzPct val="100000"/>
              <a:buFont typeface="+mj-lt"/>
              <a:buAutoNum type="alphaLcParenR"/>
            </a:pPr>
            <a:r>
              <a:rPr lang="en-US" sz="2600" dirty="0"/>
              <a:t>Agenda</a:t>
            </a:r>
          </a:p>
          <a:p>
            <a:pPr marL="801687" lvl="1" indent="-457200">
              <a:buSzPct val="100000"/>
              <a:buFont typeface="+mj-lt"/>
              <a:buAutoNum type="alphaLcParenR"/>
            </a:pPr>
            <a:r>
              <a:rPr lang="en-US" sz="2600" dirty="0" err="1"/>
              <a:t>Kantara</a:t>
            </a:r>
            <a:r>
              <a:rPr lang="en-US" sz="2600" dirty="0"/>
              <a:t> Organization updates </a:t>
            </a:r>
          </a:p>
          <a:p>
            <a:endParaRPr lang="en-US" dirty="0"/>
          </a:p>
          <a:p>
            <a:r>
              <a:rPr lang="en-US" sz="3200" dirty="0"/>
              <a:t>WG Motions</a:t>
            </a:r>
          </a:p>
          <a:p>
            <a:pPr marL="801687" lvl="1" indent="-457200">
              <a:buSzPct val="100000"/>
              <a:buFont typeface="+mj-lt"/>
              <a:buAutoNum type="alphaLcParenR"/>
            </a:pPr>
            <a:r>
              <a:rPr lang="en-US" sz="2600" dirty="0"/>
              <a:t>Motion to approve &lt; Draft notes&gt;</a:t>
            </a:r>
          </a:p>
          <a:p>
            <a:pPr marL="801687" lvl="1" indent="-457200">
              <a:buSzPct val="100000"/>
              <a:buFont typeface="+mj-lt"/>
              <a:buAutoNum type="alphaLcParenR"/>
            </a:pPr>
            <a:endParaRPr lang="en-US" sz="2600" dirty="0"/>
          </a:p>
          <a:p>
            <a:r>
              <a:rPr lang="en-US" sz="3200" dirty="0"/>
              <a:t>A Practice for defining consent (and staying away) - iWelcome</a:t>
            </a:r>
          </a:p>
          <a:p>
            <a:r>
              <a:rPr lang="en-US" sz="3200" dirty="0"/>
              <a:t>Planning publication and date (EIC)</a:t>
            </a:r>
          </a:p>
          <a:p>
            <a:endParaRPr lang="en-US" sz="3200" dirty="0">
              <a:solidFill>
                <a:schemeClr val="bg1">
                  <a:lumMod val="75000"/>
                </a:schemeClr>
              </a:solidFill>
            </a:endParaRPr>
          </a:p>
          <a:p>
            <a:r>
              <a:rPr lang="en-US" sz="3200" dirty="0"/>
              <a:t>Upcoming conferences and events</a:t>
            </a:r>
          </a:p>
          <a:p>
            <a:r>
              <a:rPr lang="en-US" sz="3200" dirty="0"/>
              <a:t>All Other Business (AOB)</a:t>
            </a:r>
          </a:p>
          <a:p>
            <a:r>
              <a:rPr lang="en-US" sz="3200" dirty="0"/>
              <a:t>Adjourn</a:t>
            </a:r>
          </a:p>
          <a:p>
            <a:endParaRPr lang="en-GB" dirty="0"/>
          </a:p>
        </p:txBody>
      </p:sp>
    </p:spTree>
    <p:extLst>
      <p:ext uri="{BB962C8B-B14F-4D97-AF65-F5344CB8AC3E}">
        <p14:creationId xmlns:p14="http://schemas.microsoft.com/office/powerpoint/2010/main" val="20857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1">
            <a:extLst>
              <a:ext uri="{FF2B5EF4-FFF2-40B4-BE49-F238E27FC236}">
                <a16:creationId xmlns:a16="http://schemas.microsoft.com/office/drawing/2014/main" id="{F77F8FDE-6CE7-4CFF-AA40-C498C956C505}"/>
              </a:ext>
            </a:extLst>
          </p:cNvPr>
          <p:cNvSpPr txBox="1">
            <a:spLocks/>
          </p:cNvSpPr>
          <p:nvPr/>
        </p:nvSpPr>
        <p:spPr>
          <a:xfrm>
            <a:off x="652196" y="260450"/>
            <a:ext cx="9743137" cy="576263"/>
          </a:xfrm>
          <a:prstGeom prst="rect">
            <a:avLst/>
          </a:prstGeom>
        </p:spPr>
        <p:txBody>
          <a:bodyPr/>
          <a:lstStyle>
            <a:lvl1pPr algn="l" rtl="0" eaLnBrk="0" fontAlgn="base" hangingPunct="0">
              <a:spcBef>
                <a:spcPct val="0"/>
              </a:spcBef>
              <a:spcAft>
                <a:spcPct val="0"/>
              </a:spcAft>
              <a:defRPr sz="2400" b="0" i="0">
                <a:solidFill>
                  <a:srgbClr val="74B929"/>
                </a:solidFill>
                <a:latin typeface="Gill Sans Light"/>
                <a:ea typeface="ＭＳ Ｐゴシック" charset="-128"/>
                <a:cs typeface="Gill Sans Light"/>
              </a:defRPr>
            </a:lvl1pPr>
            <a:lvl2pPr algn="l" rtl="0" eaLnBrk="0" fontAlgn="base" hangingPunct="0">
              <a:spcBef>
                <a:spcPct val="0"/>
              </a:spcBef>
              <a:spcAft>
                <a:spcPct val="0"/>
              </a:spcAft>
              <a:defRPr sz="2400">
                <a:solidFill>
                  <a:srgbClr val="94AA3E"/>
                </a:solidFill>
                <a:latin typeface="Lucida Sans Unicode" charset="0"/>
                <a:ea typeface="ＭＳ Ｐゴシック" charset="-128"/>
                <a:cs typeface="Lucida Sans Unicode" charset="0"/>
              </a:defRPr>
            </a:lvl2pPr>
            <a:lvl3pPr algn="l" rtl="0" eaLnBrk="0" fontAlgn="base" hangingPunct="0">
              <a:spcBef>
                <a:spcPct val="0"/>
              </a:spcBef>
              <a:spcAft>
                <a:spcPct val="0"/>
              </a:spcAft>
              <a:defRPr sz="2400">
                <a:solidFill>
                  <a:srgbClr val="94AA3E"/>
                </a:solidFill>
                <a:latin typeface="Lucida Sans Unicode" charset="0"/>
                <a:ea typeface="ＭＳ Ｐゴシック" charset="-128"/>
                <a:cs typeface="Lucida Sans Unicode" charset="0"/>
              </a:defRPr>
            </a:lvl3pPr>
            <a:lvl4pPr algn="l" rtl="0" eaLnBrk="0" fontAlgn="base" hangingPunct="0">
              <a:spcBef>
                <a:spcPct val="0"/>
              </a:spcBef>
              <a:spcAft>
                <a:spcPct val="0"/>
              </a:spcAft>
              <a:defRPr sz="2400">
                <a:solidFill>
                  <a:srgbClr val="94AA3E"/>
                </a:solidFill>
                <a:latin typeface="Lucida Sans Unicode" charset="0"/>
                <a:ea typeface="ＭＳ Ｐゴシック" charset="-128"/>
                <a:cs typeface="Lucida Sans Unicode" charset="0"/>
              </a:defRPr>
            </a:lvl4pPr>
            <a:lvl5pPr algn="l" rtl="0" eaLnBrk="0" fontAlgn="base" hangingPunct="0">
              <a:spcBef>
                <a:spcPct val="0"/>
              </a:spcBef>
              <a:spcAft>
                <a:spcPct val="0"/>
              </a:spcAft>
              <a:defRPr sz="2400">
                <a:solidFill>
                  <a:srgbClr val="94AA3E"/>
                </a:solidFill>
                <a:latin typeface="Lucida Sans Unicode" charset="0"/>
                <a:ea typeface="ＭＳ Ｐゴシック" charset="-128"/>
                <a:cs typeface="Lucida Sans Unicode" charset="0"/>
              </a:defRPr>
            </a:lvl5pPr>
            <a:lvl6pPr marL="457200" algn="l" rtl="0" fontAlgn="base">
              <a:spcBef>
                <a:spcPct val="0"/>
              </a:spcBef>
              <a:spcAft>
                <a:spcPct val="0"/>
              </a:spcAft>
              <a:defRPr sz="2400" b="1">
                <a:solidFill>
                  <a:srgbClr val="E55E1E"/>
                </a:solidFill>
                <a:latin typeface="Segoe UI" pitchFamily="34" charset="0"/>
              </a:defRPr>
            </a:lvl6pPr>
            <a:lvl7pPr marL="914400" algn="l" rtl="0" fontAlgn="base">
              <a:spcBef>
                <a:spcPct val="0"/>
              </a:spcBef>
              <a:spcAft>
                <a:spcPct val="0"/>
              </a:spcAft>
              <a:defRPr sz="2400" b="1">
                <a:solidFill>
                  <a:srgbClr val="E55E1E"/>
                </a:solidFill>
                <a:latin typeface="Segoe UI" pitchFamily="34" charset="0"/>
              </a:defRPr>
            </a:lvl7pPr>
            <a:lvl8pPr marL="1371600" algn="l" rtl="0" fontAlgn="base">
              <a:spcBef>
                <a:spcPct val="0"/>
              </a:spcBef>
              <a:spcAft>
                <a:spcPct val="0"/>
              </a:spcAft>
              <a:defRPr sz="2400" b="1">
                <a:solidFill>
                  <a:srgbClr val="E55E1E"/>
                </a:solidFill>
                <a:latin typeface="Segoe UI" pitchFamily="34" charset="0"/>
              </a:defRPr>
            </a:lvl8pPr>
            <a:lvl9pPr marL="1828800" algn="l" rtl="0" fontAlgn="base">
              <a:spcBef>
                <a:spcPct val="0"/>
              </a:spcBef>
              <a:spcAft>
                <a:spcPct val="0"/>
              </a:spcAft>
              <a:defRPr sz="2400" b="1">
                <a:solidFill>
                  <a:srgbClr val="E55E1E"/>
                </a:solidFill>
                <a:latin typeface="Segoe UI" pitchFamily="34" charset="0"/>
              </a:defRPr>
            </a:lvl9pPr>
          </a:lstStyle>
          <a:p>
            <a:pPr algn="ctr"/>
            <a:r>
              <a:rPr lang="en-GB" sz="2880" kern="0" dirty="0">
                <a:latin typeface="Gill Sans Light" charset="0"/>
                <a:ea typeface="Gill Sans Light" charset="0"/>
                <a:cs typeface="Gill Sans Light" charset="0"/>
              </a:rPr>
              <a:t>Consent is a User </a:t>
            </a:r>
            <a:r>
              <a:rPr lang="en-GB" sz="2880" kern="0" dirty="0" err="1">
                <a:latin typeface="Gill Sans Light" charset="0"/>
                <a:ea typeface="Gill Sans Light" charset="0"/>
                <a:cs typeface="Gill Sans Light" charset="0"/>
              </a:rPr>
              <a:t>Controled</a:t>
            </a:r>
            <a:r>
              <a:rPr lang="en-GB" sz="2880" kern="0" dirty="0">
                <a:latin typeface="Gill Sans Light" charset="0"/>
                <a:ea typeface="Gill Sans Light" charset="0"/>
                <a:cs typeface="Gill Sans Light" charset="0"/>
              </a:rPr>
              <a:t> Data Usage Policy</a:t>
            </a:r>
          </a:p>
          <a:p>
            <a:pPr algn="ctr"/>
            <a:endParaRPr lang="en-US" sz="2880" kern="0" dirty="0">
              <a:latin typeface="Gill Sans Light" charset="0"/>
              <a:ea typeface="Gill Sans Light" charset="0"/>
              <a:cs typeface="Gill Sans Light" charset="0"/>
            </a:endParaRPr>
          </a:p>
        </p:txBody>
      </p:sp>
      <p:grpSp>
        <p:nvGrpSpPr>
          <p:cNvPr id="3" name="Group 2"/>
          <p:cNvGrpSpPr/>
          <p:nvPr/>
        </p:nvGrpSpPr>
        <p:grpSpPr>
          <a:xfrm>
            <a:off x="8557895" y="3307145"/>
            <a:ext cx="2410470" cy="822960"/>
            <a:chOff x="6623579" y="2575202"/>
            <a:chExt cx="2008725" cy="685800"/>
          </a:xfrm>
        </p:grpSpPr>
        <p:sp>
          <p:nvSpPr>
            <p:cNvPr id="73" name="Rectangle 72">
              <a:extLst>
                <a:ext uri="{FF2B5EF4-FFF2-40B4-BE49-F238E27FC236}">
                  <a16:creationId xmlns:a16="http://schemas.microsoft.com/office/drawing/2014/main" id="{FFC780F8-4737-40A1-A059-C3143EAA7128}"/>
                </a:ext>
              </a:extLst>
            </p:cNvPr>
            <p:cNvSpPr/>
            <p:nvPr/>
          </p:nvSpPr>
          <p:spPr bwMode="auto">
            <a:xfrm>
              <a:off x="6623579" y="2575202"/>
              <a:ext cx="1841457" cy="685800"/>
            </a:xfrm>
            <a:prstGeom prst="rect">
              <a:avLst/>
            </a:prstGeom>
            <a:noFill/>
            <a:ln w="9525" cap="flat" cmpd="sng" algn="ctr">
              <a:solidFill>
                <a:schemeClr val="bg1">
                  <a:lumMod val="65000"/>
                </a:schemeClr>
              </a:solidFill>
              <a:prstDash val="solid"/>
              <a:round/>
              <a:headEnd type="none" w="med" len="med"/>
              <a:tailEnd type="none"/>
            </a:ln>
            <a:effectLst/>
          </p:spPr>
          <p:txBody>
            <a:bodyPr vert="horz" wrap="none" lIns="109728" tIns="54864" rIns="109728" bIns="54864" numCol="1" rtlCol="0" anchor="ctr" anchorCtr="0" compatLnSpc="1">
              <a:prstTxWarp prst="textNoShape">
                <a:avLst/>
              </a:prstTxWarp>
            </a:bodyPr>
            <a:lstStyle/>
            <a:p>
              <a:pPr defTabSz="1097280" eaLnBrk="1" hangingPunct="1"/>
              <a:endParaRPr lang="en-GB" sz="1080">
                <a:latin typeface="Lucida Sans Unicode" pitchFamily="34" charset="0"/>
              </a:endParaRPr>
            </a:p>
          </p:txBody>
        </p:sp>
        <p:sp>
          <p:nvSpPr>
            <p:cNvPr id="75" name="Oval 74">
              <a:extLst>
                <a:ext uri="{FF2B5EF4-FFF2-40B4-BE49-F238E27FC236}">
                  <a16:creationId xmlns:a16="http://schemas.microsoft.com/office/drawing/2014/main" id="{10008DF2-4508-4865-9B45-D8C1D1CB555E}"/>
                </a:ext>
              </a:extLst>
            </p:cNvPr>
            <p:cNvSpPr/>
            <p:nvPr/>
          </p:nvSpPr>
          <p:spPr bwMode="auto">
            <a:xfrm>
              <a:off x="6734501" y="2683475"/>
              <a:ext cx="171778" cy="171778"/>
            </a:xfrm>
            <a:prstGeom prst="ellipse">
              <a:avLst/>
            </a:prstGeom>
            <a:solidFill>
              <a:srgbClr val="97C459"/>
            </a:solidFill>
            <a:ln w="9525" cap="flat" cmpd="sng" algn="ctr">
              <a:noFill/>
              <a:prstDash val="solid"/>
              <a:round/>
              <a:headEnd type="none" w="med" len="med"/>
              <a:tailEnd type="none" w="med" len="med"/>
            </a:ln>
            <a:effectLst/>
          </p:spPr>
          <p:txBody>
            <a:bodyPr vert="horz" wrap="none" lIns="109728" tIns="54864" rIns="109728" bIns="54864" numCol="1" rtlCol="0" anchor="ctr" anchorCtr="0" compatLnSpc="1">
              <a:prstTxWarp prst="textNoShape">
                <a:avLst/>
              </a:prstTxWarp>
            </a:bodyPr>
            <a:lstStyle/>
            <a:p>
              <a:pPr defTabSz="1097280" eaLnBrk="1" hangingPunct="1"/>
              <a:endParaRPr lang="en-GB" sz="1080">
                <a:latin typeface="Lucida Sans Unicode" pitchFamily="34" charset="0"/>
              </a:endParaRPr>
            </a:p>
          </p:txBody>
        </p:sp>
        <p:sp>
          <p:nvSpPr>
            <p:cNvPr id="76" name="TextBox 75">
              <a:extLst>
                <a:ext uri="{FF2B5EF4-FFF2-40B4-BE49-F238E27FC236}">
                  <a16:creationId xmlns:a16="http://schemas.microsoft.com/office/drawing/2014/main" id="{662C9566-A300-4785-8297-3D2E7F193E8A}"/>
                </a:ext>
              </a:extLst>
            </p:cNvPr>
            <p:cNvSpPr txBox="1"/>
            <p:nvPr/>
          </p:nvSpPr>
          <p:spPr>
            <a:xfrm>
              <a:off x="6915100" y="2630865"/>
              <a:ext cx="1717204" cy="215443"/>
            </a:xfrm>
            <a:prstGeom prst="rect">
              <a:avLst/>
            </a:prstGeom>
            <a:noFill/>
          </p:spPr>
          <p:txBody>
            <a:bodyPr wrap="square" rtlCol="0">
              <a:spAutoFit/>
            </a:bodyPr>
            <a:lstStyle/>
            <a:p>
              <a:r>
                <a:rPr lang="en-GB" sz="1080" dirty="0">
                  <a:latin typeface="Gill Sans Light" charset="0"/>
                </a:rPr>
                <a:t>User centric functionalities</a:t>
              </a:r>
            </a:p>
          </p:txBody>
        </p:sp>
        <p:sp>
          <p:nvSpPr>
            <p:cNvPr id="78" name="Oval 77">
              <a:extLst>
                <a:ext uri="{FF2B5EF4-FFF2-40B4-BE49-F238E27FC236}">
                  <a16:creationId xmlns:a16="http://schemas.microsoft.com/office/drawing/2014/main" id="{91D1A68D-3A04-45AF-A916-C386A6333069}"/>
                </a:ext>
              </a:extLst>
            </p:cNvPr>
            <p:cNvSpPr/>
            <p:nvPr/>
          </p:nvSpPr>
          <p:spPr bwMode="auto">
            <a:xfrm>
              <a:off x="6734501" y="2990729"/>
              <a:ext cx="171778" cy="171778"/>
            </a:xfrm>
            <a:prstGeom prst="ellipse">
              <a:avLst/>
            </a:prstGeom>
            <a:solidFill>
              <a:srgbClr val="4B9CC0"/>
            </a:solidFill>
            <a:ln w="9525" cap="flat" cmpd="sng" algn="ctr">
              <a:noFill/>
              <a:prstDash val="solid"/>
              <a:round/>
              <a:headEnd type="none" w="med" len="med"/>
              <a:tailEnd type="none" w="med" len="med"/>
            </a:ln>
            <a:effectLst/>
          </p:spPr>
          <p:txBody>
            <a:bodyPr vert="horz" wrap="none" lIns="109728" tIns="54864" rIns="109728" bIns="54864" numCol="1" rtlCol="0" anchor="ctr" anchorCtr="0" compatLnSpc="1">
              <a:prstTxWarp prst="textNoShape">
                <a:avLst/>
              </a:prstTxWarp>
            </a:bodyPr>
            <a:lstStyle/>
            <a:p>
              <a:pPr defTabSz="1097280" eaLnBrk="1" hangingPunct="1"/>
              <a:endParaRPr lang="en-GB" sz="1080">
                <a:latin typeface="Lucida Sans Unicode" pitchFamily="34" charset="0"/>
              </a:endParaRPr>
            </a:p>
          </p:txBody>
        </p:sp>
        <p:sp>
          <p:nvSpPr>
            <p:cNvPr id="81" name="TextBox 80">
              <a:extLst>
                <a:ext uri="{FF2B5EF4-FFF2-40B4-BE49-F238E27FC236}">
                  <a16:creationId xmlns:a16="http://schemas.microsoft.com/office/drawing/2014/main" id="{9F74AFEB-C0E5-4404-8733-7F671754706E}"/>
                </a:ext>
              </a:extLst>
            </p:cNvPr>
            <p:cNvSpPr txBox="1"/>
            <p:nvPr/>
          </p:nvSpPr>
          <p:spPr>
            <a:xfrm>
              <a:off x="6915100" y="2938119"/>
              <a:ext cx="1717204" cy="215443"/>
            </a:xfrm>
            <a:prstGeom prst="rect">
              <a:avLst/>
            </a:prstGeom>
            <a:noFill/>
          </p:spPr>
          <p:txBody>
            <a:bodyPr wrap="square" rtlCol="0">
              <a:spAutoFit/>
            </a:bodyPr>
            <a:lstStyle/>
            <a:p>
              <a:r>
                <a:rPr lang="en-GB" sz="1080" dirty="0">
                  <a:latin typeface="Gill Sans Light" charset="0"/>
                </a:rPr>
                <a:t>Business centric functionalities</a:t>
              </a:r>
            </a:p>
          </p:txBody>
        </p:sp>
      </p:grpSp>
      <p:sp>
        <p:nvSpPr>
          <p:cNvPr id="82" name="TextBox 81">
            <a:extLst>
              <a:ext uri="{FF2B5EF4-FFF2-40B4-BE49-F238E27FC236}">
                <a16:creationId xmlns:a16="http://schemas.microsoft.com/office/drawing/2014/main" id="{33FD75CA-0BD2-44C0-AA0C-5004ED2B04E4}"/>
              </a:ext>
            </a:extLst>
          </p:cNvPr>
          <p:cNvSpPr txBox="1"/>
          <p:nvPr/>
        </p:nvSpPr>
        <p:spPr>
          <a:xfrm flipH="1">
            <a:off x="5007064" y="1874392"/>
            <a:ext cx="858104" cy="596061"/>
          </a:xfrm>
          <a:prstGeom prst="rect">
            <a:avLst/>
          </a:prstGeom>
          <a:noFill/>
        </p:spPr>
        <p:txBody>
          <a:bodyPr wrap="square" rtlCol="0">
            <a:spAutoFit/>
          </a:bodyPr>
          <a:lstStyle/>
          <a:p>
            <a:pPr algn="ctr">
              <a:lnSpc>
                <a:spcPct val="80000"/>
              </a:lnSpc>
            </a:pPr>
            <a:r>
              <a:rPr lang="en-GB" sz="1020" dirty="0">
                <a:solidFill>
                  <a:schemeClr val="bg1"/>
                </a:solidFill>
                <a:latin typeface="Gill Sans Light" charset="0"/>
              </a:rPr>
              <a:t>SSO &amp; strong </a:t>
            </a:r>
          </a:p>
          <a:p>
            <a:pPr algn="ctr">
              <a:lnSpc>
                <a:spcPct val="80000"/>
              </a:lnSpc>
            </a:pPr>
            <a:r>
              <a:rPr lang="en-GB" sz="1020" dirty="0" err="1">
                <a:solidFill>
                  <a:schemeClr val="bg1"/>
                </a:solidFill>
                <a:latin typeface="Gill Sans Light" charset="0"/>
              </a:rPr>
              <a:t>authenti</a:t>
            </a:r>
            <a:r>
              <a:rPr lang="en-GB" sz="1020" dirty="0">
                <a:solidFill>
                  <a:schemeClr val="bg1"/>
                </a:solidFill>
                <a:latin typeface="Gill Sans Light" charset="0"/>
              </a:rPr>
              <a:t>-cation</a:t>
            </a:r>
          </a:p>
        </p:txBody>
      </p:sp>
      <p:grpSp>
        <p:nvGrpSpPr>
          <p:cNvPr id="4" name="Group 3"/>
          <p:cNvGrpSpPr/>
          <p:nvPr/>
        </p:nvGrpSpPr>
        <p:grpSpPr>
          <a:xfrm>
            <a:off x="1689110" y="178066"/>
            <a:ext cx="7461113" cy="6146534"/>
            <a:chOff x="1331640" y="339143"/>
            <a:chExt cx="5353498" cy="4472117"/>
          </a:xfrm>
        </p:grpSpPr>
        <p:grpSp>
          <p:nvGrpSpPr>
            <p:cNvPr id="120" name="Group 119">
              <a:extLst>
                <a:ext uri="{FF2B5EF4-FFF2-40B4-BE49-F238E27FC236}">
                  <a16:creationId xmlns:a16="http://schemas.microsoft.com/office/drawing/2014/main" id="{8DFC564D-3F8B-48C8-B3EA-63D2793CB960}"/>
                </a:ext>
              </a:extLst>
            </p:cNvPr>
            <p:cNvGrpSpPr/>
            <p:nvPr/>
          </p:nvGrpSpPr>
          <p:grpSpPr>
            <a:xfrm>
              <a:off x="1886625" y="339143"/>
              <a:ext cx="4574720" cy="4472117"/>
              <a:chOff x="3702046" y="680769"/>
              <a:chExt cx="3810000" cy="3810000"/>
            </a:xfrm>
          </p:grpSpPr>
          <p:sp>
            <p:nvSpPr>
              <p:cNvPr id="157" name="TextBox 156">
                <a:extLst>
                  <a:ext uri="{FF2B5EF4-FFF2-40B4-BE49-F238E27FC236}">
                    <a16:creationId xmlns:a16="http://schemas.microsoft.com/office/drawing/2014/main" id="{1BFCD558-F887-46C8-98A7-2DA0826A1810}"/>
                  </a:ext>
                </a:extLst>
              </p:cNvPr>
              <p:cNvSpPr txBox="1"/>
              <p:nvPr/>
            </p:nvSpPr>
            <p:spPr>
              <a:xfrm rot="19995468">
                <a:off x="3702046" y="680769"/>
                <a:ext cx="3810000" cy="3810000"/>
              </a:xfrm>
              <a:prstGeom prst="rect">
                <a:avLst/>
              </a:prstGeom>
              <a:noFill/>
            </p:spPr>
            <p:txBody>
              <a:bodyPr wrap="square" rtlCol="0">
                <a:prstTxWarp prst="textArchDown">
                  <a:avLst/>
                </a:prstTxWarp>
                <a:spAutoFit/>
              </a:bodyPr>
              <a:lstStyle/>
              <a:p>
                <a:r>
                  <a:rPr lang="en-GB">
                    <a:solidFill>
                      <a:schemeClr val="bg1"/>
                    </a:solidFill>
                    <a:latin typeface="Gill Sans Light" charset="0"/>
                  </a:rPr>
                  <a:t>GDPR</a:t>
                </a:r>
                <a:endParaRPr lang="en-GB" dirty="0">
                  <a:solidFill>
                    <a:schemeClr val="bg1"/>
                  </a:solidFill>
                  <a:latin typeface="Gill Sans Light" charset="0"/>
                </a:endParaRPr>
              </a:p>
            </p:txBody>
          </p:sp>
          <p:sp>
            <p:nvSpPr>
              <p:cNvPr id="158" name="TextBox 157">
                <a:extLst>
                  <a:ext uri="{FF2B5EF4-FFF2-40B4-BE49-F238E27FC236}">
                    <a16:creationId xmlns:a16="http://schemas.microsoft.com/office/drawing/2014/main" id="{55446867-7650-43A7-A17B-200A5F4B018E}"/>
                  </a:ext>
                </a:extLst>
              </p:cNvPr>
              <p:cNvSpPr txBox="1"/>
              <p:nvPr/>
            </p:nvSpPr>
            <p:spPr>
              <a:xfrm rot="18586777">
                <a:off x="3702046" y="680769"/>
                <a:ext cx="3810000" cy="3810000"/>
              </a:xfrm>
              <a:prstGeom prst="rect">
                <a:avLst/>
              </a:prstGeom>
              <a:noFill/>
            </p:spPr>
            <p:txBody>
              <a:bodyPr wrap="square" rtlCol="0">
                <a:prstTxWarp prst="textArchDown">
                  <a:avLst/>
                </a:prstTxWarp>
                <a:spAutoFit/>
              </a:bodyPr>
              <a:lstStyle/>
              <a:p>
                <a:r>
                  <a:rPr lang="en-GB">
                    <a:solidFill>
                      <a:schemeClr val="bg1"/>
                    </a:solidFill>
                    <a:latin typeface="Gill Sans Light" charset="0"/>
                  </a:rPr>
                  <a:t>PSD2</a:t>
                </a:r>
                <a:endParaRPr lang="en-GB" dirty="0">
                  <a:solidFill>
                    <a:schemeClr val="bg1"/>
                  </a:solidFill>
                  <a:latin typeface="Gill Sans Light" charset="0"/>
                </a:endParaRPr>
              </a:p>
            </p:txBody>
          </p:sp>
        </p:grpSp>
        <p:sp>
          <p:nvSpPr>
            <p:cNvPr id="121" name="Oval 120">
              <a:extLst>
                <a:ext uri="{FF2B5EF4-FFF2-40B4-BE49-F238E27FC236}">
                  <a16:creationId xmlns:a16="http://schemas.microsoft.com/office/drawing/2014/main" id="{5D207C8D-AB31-421A-A61A-130ECAC62F19}"/>
                </a:ext>
              </a:extLst>
            </p:cNvPr>
            <p:cNvSpPr/>
            <p:nvPr/>
          </p:nvSpPr>
          <p:spPr bwMode="auto">
            <a:xfrm>
              <a:off x="2089467" y="1009226"/>
              <a:ext cx="3805840" cy="3720482"/>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none" lIns="109728" tIns="54864" rIns="109728" bIns="54864" numCol="1" rtlCol="0" anchor="ctr" anchorCtr="0" compatLnSpc="1">
              <a:prstTxWarp prst="textNoShape">
                <a:avLst/>
              </a:prstTxWarp>
            </a:bodyPr>
            <a:lstStyle/>
            <a:p>
              <a:pPr defTabSz="1097280" eaLnBrk="1" hangingPunct="1"/>
              <a:endParaRPr lang="en-GB" sz="1440">
                <a:latin typeface="Lucida Sans Unicode" pitchFamily="34" charset="0"/>
              </a:endParaRPr>
            </a:p>
          </p:txBody>
        </p:sp>
        <p:sp>
          <p:nvSpPr>
            <p:cNvPr id="122" name="Oval 121">
              <a:extLst>
                <a:ext uri="{FF2B5EF4-FFF2-40B4-BE49-F238E27FC236}">
                  <a16:creationId xmlns:a16="http://schemas.microsoft.com/office/drawing/2014/main" id="{6D0C8AE3-298A-46DD-8EEE-04367D4552E3}"/>
                </a:ext>
              </a:extLst>
            </p:cNvPr>
            <p:cNvSpPr/>
            <p:nvPr/>
          </p:nvSpPr>
          <p:spPr bwMode="auto">
            <a:xfrm>
              <a:off x="2089467" y="1009226"/>
              <a:ext cx="3805840" cy="3720482"/>
            </a:xfrm>
            <a:prstGeom prst="ellipse">
              <a:avLst/>
            </a:prstGeom>
            <a:solidFill>
              <a:schemeClr val="bg1"/>
            </a:solidFill>
            <a:ln w="9525" cap="flat" cmpd="sng" algn="ctr">
              <a:noFill/>
              <a:prstDash val="solid"/>
              <a:round/>
              <a:headEnd type="none" w="med" len="med"/>
              <a:tailEnd type="none" w="med" len="med"/>
            </a:ln>
            <a:effectLst/>
          </p:spPr>
          <p:txBody>
            <a:bodyPr vert="horz" wrap="none" lIns="109728" tIns="54864" rIns="109728" bIns="54864" numCol="1" rtlCol="0" anchor="ctr" anchorCtr="0" compatLnSpc="1">
              <a:prstTxWarp prst="textNoShape">
                <a:avLst/>
              </a:prstTxWarp>
            </a:bodyPr>
            <a:lstStyle/>
            <a:p>
              <a:pPr defTabSz="1097280" eaLnBrk="1" hangingPunct="1"/>
              <a:endParaRPr lang="en-GB" sz="1440">
                <a:latin typeface="Lucida Sans Unicode" pitchFamily="34" charset="0"/>
              </a:endParaRPr>
            </a:p>
          </p:txBody>
        </p:sp>
        <p:graphicFrame>
          <p:nvGraphicFramePr>
            <p:cNvPr id="124" name="Chart 123">
              <a:extLst>
                <a:ext uri="{FF2B5EF4-FFF2-40B4-BE49-F238E27FC236}">
                  <a16:creationId xmlns:a16="http://schemas.microsoft.com/office/drawing/2014/main" id="{CF337B1F-619F-45EF-A5BB-CFE524BA3E09}"/>
                </a:ext>
              </a:extLst>
            </p:cNvPr>
            <p:cNvGraphicFramePr/>
            <p:nvPr>
              <p:extLst/>
            </p:nvPr>
          </p:nvGraphicFramePr>
          <p:xfrm>
            <a:off x="1331640" y="1140297"/>
            <a:ext cx="5353498" cy="34889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5" name="Chart 124">
              <a:extLst>
                <a:ext uri="{FF2B5EF4-FFF2-40B4-BE49-F238E27FC236}">
                  <a16:creationId xmlns:a16="http://schemas.microsoft.com/office/drawing/2014/main" id="{7930B8ED-A3CC-4F6C-BBEB-31F18E24B550}"/>
                </a:ext>
              </a:extLst>
            </p:cNvPr>
            <p:cNvGraphicFramePr/>
            <p:nvPr>
              <p:extLst/>
            </p:nvPr>
          </p:nvGraphicFramePr>
          <p:xfrm>
            <a:off x="1331640" y="1154996"/>
            <a:ext cx="5353498" cy="3488952"/>
          </p:xfrm>
          <a:graphic>
            <a:graphicData uri="http://schemas.openxmlformats.org/drawingml/2006/chart">
              <c:chart xmlns:c="http://schemas.openxmlformats.org/drawingml/2006/chart" xmlns:r="http://schemas.openxmlformats.org/officeDocument/2006/relationships" r:id="rId4"/>
            </a:graphicData>
          </a:graphic>
        </p:graphicFrame>
        <p:grpSp>
          <p:nvGrpSpPr>
            <p:cNvPr id="130" name="Group 129">
              <a:extLst>
                <a:ext uri="{FF2B5EF4-FFF2-40B4-BE49-F238E27FC236}">
                  <a16:creationId xmlns:a16="http://schemas.microsoft.com/office/drawing/2014/main" id="{E14EAC4A-AA54-409A-8523-7A004E57A392}"/>
                </a:ext>
              </a:extLst>
            </p:cNvPr>
            <p:cNvGrpSpPr/>
            <p:nvPr/>
          </p:nvGrpSpPr>
          <p:grpSpPr>
            <a:xfrm>
              <a:off x="2377211" y="1561843"/>
              <a:ext cx="3237625" cy="1140369"/>
              <a:chOff x="3213493" y="1731872"/>
              <a:chExt cx="2696417" cy="971533"/>
            </a:xfrm>
          </p:grpSpPr>
          <p:sp>
            <p:nvSpPr>
              <p:cNvPr id="145" name="TextBox 144">
                <a:extLst>
                  <a:ext uri="{FF2B5EF4-FFF2-40B4-BE49-F238E27FC236}">
                    <a16:creationId xmlns:a16="http://schemas.microsoft.com/office/drawing/2014/main" id="{BD1DC8C7-10FA-4988-B887-4C2FB78012F2}"/>
                  </a:ext>
                </a:extLst>
              </p:cNvPr>
              <p:cNvSpPr txBox="1"/>
              <p:nvPr/>
            </p:nvSpPr>
            <p:spPr>
              <a:xfrm>
                <a:off x="3830678" y="1797916"/>
                <a:ext cx="624604" cy="131439"/>
              </a:xfrm>
              <a:prstGeom prst="rect">
                <a:avLst/>
              </a:prstGeom>
              <a:noFill/>
            </p:spPr>
            <p:txBody>
              <a:bodyPr wrap="square" rtlCol="0">
                <a:spAutoFit/>
              </a:bodyPr>
              <a:lstStyle/>
              <a:p>
                <a:pPr algn="ctr">
                  <a:lnSpc>
                    <a:spcPct val="80000"/>
                  </a:lnSpc>
                </a:pPr>
                <a:r>
                  <a:rPr lang="en-GB" sz="960" b="1">
                    <a:solidFill>
                      <a:schemeClr val="bg1"/>
                    </a:solidFill>
                    <a:latin typeface="Gill Sans Light" charset="0"/>
                  </a:rPr>
                  <a:t>User self-service</a:t>
                </a:r>
                <a:endParaRPr lang="en-GB" sz="960" b="1" dirty="0">
                  <a:solidFill>
                    <a:schemeClr val="bg1"/>
                  </a:solidFill>
                  <a:latin typeface="Gill Sans Light" charset="0"/>
                </a:endParaRPr>
              </a:p>
            </p:txBody>
          </p:sp>
          <p:grpSp>
            <p:nvGrpSpPr>
              <p:cNvPr id="146" name="Group 145">
                <a:extLst>
                  <a:ext uri="{FF2B5EF4-FFF2-40B4-BE49-F238E27FC236}">
                    <a16:creationId xmlns:a16="http://schemas.microsoft.com/office/drawing/2014/main" id="{D1A42EAC-8DD6-4A1B-9D2B-128D68EBDDA2}"/>
                  </a:ext>
                </a:extLst>
              </p:cNvPr>
              <p:cNvGrpSpPr/>
              <p:nvPr/>
            </p:nvGrpSpPr>
            <p:grpSpPr>
              <a:xfrm>
                <a:off x="4685353" y="1731872"/>
                <a:ext cx="1224557" cy="971533"/>
                <a:chOff x="4685353" y="1731872"/>
                <a:chExt cx="1224557" cy="971533"/>
              </a:xfrm>
            </p:grpSpPr>
            <p:sp>
              <p:nvSpPr>
                <p:cNvPr id="151" name="TextBox 150">
                  <a:extLst>
                    <a:ext uri="{FF2B5EF4-FFF2-40B4-BE49-F238E27FC236}">
                      <a16:creationId xmlns:a16="http://schemas.microsoft.com/office/drawing/2014/main" id="{81A0C1A0-D534-4029-868E-14559504F1B8}"/>
                    </a:ext>
                  </a:extLst>
                </p:cNvPr>
                <p:cNvSpPr txBox="1"/>
                <p:nvPr/>
              </p:nvSpPr>
              <p:spPr>
                <a:xfrm>
                  <a:off x="4685353" y="1731872"/>
                  <a:ext cx="715087" cy="204690"/>
                </a:xfrm>
                <a:prstGeom prst="rect">
                  <a:avLst/>
                </a:prstGeom>
                <a:noFill/>
              </p:spPr>
              <p:txBody>
                <a:bodyPr wrap="square" rtlCol="0">
                  <a:spAutoFit/>
                </a:bodyPr>
                <a:lstStyle/>
                <a:p>
                  <a:pPr algn="ctr">
                    <a:lnSpc>
                      <a:spcPct val="80000"/>
                    </a:lnSpc>
                  </a:pPr>
                  <a:r>
                    <a:rPr lang="en-GB" sz="960" b="1" dirty="0">
                      <a:solidFill>
                        <a:schemeClr val="bg1"/>
                      </a:solidFill>
                      <a:latin typeface="Gill Sans Light" charset="0"/>
                    </a:rPr>
                    <a:t>Identity </a:t>
                  </a:r>
                </a:p>
                <a:p>
                  <a:pPr algn="ctr">
                    <a:lnSpc>
                      <a:spcPct val="80000"/>
                    </a:lnSpc>
                  </a:pPr>
                  <a:r>
                    <a:rPr lang="en-GB" sz="960" b="1" dirty="0">
                      <a:solidFill>
                        <a:schemeClr val="bg1"/>
                      </a:solidFill>
                      <a:latin typeface="Gill Sans Light" charset="0"/>
                    </a:rPr>
                    <a:t>validation &amp; proofing</a:t>
                  </a:r>
                </a:p>
              </p:txBody>
            </p:sp>
            <p:sp>
              <p:nvSpPr>
                <p:cNvPr id="152" name="TextBox 151">
                  <a:extLst>
                    <a:ext uri="{FF2B5EF4-FFF2-40B4-BE49-F238E27FC236}">
                      <a16:creationId xmlns:a16="http://schemas.microsoft.com/office/drawing/2014/main" id="{DC69CFEA-51FF-4200-BFD9-EB8B439D293B}"/>
                    </a:ext>
                  </a:extLst>
                </p:cNvPr>
                <p:cNvSpPr txBox="1"/>
                <p:nvPr/>
              </p:nvSpPr>
              <p:spPr>
                <a:xfrm>
                  <a:off x="5105400" y="2097397"/>
                  <a:ext cx="624604" cy="131439"/>
                </a:xfrm>
                <a:prstGeom prst="rect">
                  <a:avLst/>
                </a:prstGeom>
                <a:noFill/>
              </p:spPr>
              <p:txBody>
                <a:bodyPr wrap="square" rtlCol="0">
                  <a:spAutoFit/>
                </a:bodyPr>
                <a:lstStyle/>
                <a:p>
                  <a:pPr algn="ctr">
                    <a:lnSpc>
                      <a:spcPct val="80000"/>
                    </a:lnSpc>
                  </a:pPr>
                  <a:r>
                    <a:rPr lang="en-GB" sz="960" b="1">
                      <a:solidFill>
                        <a:schemeClr val="bg1"/>
                      </a:solidFill>
                      <a:latin typeface="Gill Sans Light" charset="0"/>
                    </a:rPr>
                    <a:t>User Mgt</a:t>
                  </a:r>
                  <a:endParaRPr lang="en-GB" sz="960" b="1" dirty="0">
                    <a:solidFill>
                      <a:schemeClr val="bg1"/>
                    </a:solidFill>
                    <a:latin typeface="Gill Sans Light" charset="0"/>
                  </a:endParaRPr>
                </a:p>
              </p:txBody>
            </p:sp>
            <p:sp>
              <p:nvSpPr>
                <p:cNvPr id="153" name="TextBox 152">
                  <a:extLst>
                    <a:ext uri="{FF2B5EF4-FFF2-40B4-BE49-F238E27FC236}">
                      <a16:creationId xmlns:a16="http://schemas.microsoft.com/office/drawing/2014/main" id="{686212BF-9D94-40EB-80C1-1DD436CC8181}"/>
                    </a:ext>
                  </a:extLst>
                </p:cNvPr>
                <p:cNvSpPr txBox="1"/>
                <p:nvPr/>
              </p:nvSpPr>
              <p:spPr>
                <a:xfrm>
                  <a:off x="5285306" y="2571966"/>
                  <a:ext cx="624604" cy="131439"/>
                </a:xfrm>
                <a:prstGeom prst="rect">
                  <a:avLst/>
                </a:prstGeom>
                <a:noFill/>
              </p:spPr>
              <p:txBody>
                <a:bodyPr wrap="square" rtlCol="0">
                  <a:spAutoFit/>
                </a:bodyPr>
                <a:lstStyle/>
                <a:p>
                  <a:pPr>
                    <a:lnSpc>
                      <a:spcPct val="80000"/>
                    </a:lnSpc>
                  </a:pPr>
                  <a:r>
                    <a:rPr lang="en-GB" sz="960" b="1">
                      <a:solidFill>
                        <a:schemeClr val="bg1"/>
                      </a:solidFill>
                      <a:latin typeface="Gill Sans Light" charset="0"/>
                    </a:rPr>
                    <a:t>Service desk</a:t>
                  </a:r>
                  <a:endParaRPr lang="en-GB" sz="960" b="1" dirty="0">
                    <a:solidFill>
                      <a:schemeClr val="bg1"/>
                    </a:solidFill>
                    <a:latin typeface="Gill Sans Light" charset="0"/>
                  </a:endParaRPr>
                </a:p>
              </p:txBody>
            </p:sp>
          </p:grpSp>
          <p:grpSp>
            <p:nvGrpSpPr>
              <p:cNvPr id="147" name="Group 146">
                <a:extLst>
                  <a:ext uri="{FF2B5EF4-FFF2-40B4-BE49-F238E27FC236}">
                    <a16:creationId xmlns:a16="http://schemas.microsoft.com/office/drawing/2014/main" id="{C8C53A8C-8491-407F-9B52-392EE75A6331}"/>
                  </a:ext>
                </a:extLst>
              </p:cNvPr>
              <p:cNvGrpSpPr/>
              <p:nvPr/>
            </p:nvGrpSpPr>
            <p:grpSpPr>
              <a:xfrm flipH="1">
                <a:off x="3213493" y="2088098"/>
                <a:ext cx="833212" cy="560506"/>
                <a:chOff x="5144996" y="2088098"/>
                <a:chExt cx="833212" cy="560506"/>
              </a:xfrm>
            </p:grpSpPr>
            <p:sp>
              <p:nvSpPr>
                <p:cNvPr id="149" name="TextBox 148">
                  <a:extLst>
                    <a:ext uri="{FF2B5EF4-FFF2-40B4-BE49-F238E27FC236}">
                      <a16:creationId xmlns:a16="http://schemas.microsoft.com/office/drawing/2014/main" id="{F86633EF-10A3-4C46-9BDF-DEFED7CAD6D9}"/>
                    </a:ext>
                  </a:extLst>
                </p:cNvPr>
                <p:cNvSpPr txBox="1"/>
                <p:nvPr/>
              </p:nvSpPr>
              <p:spPr>
                <a:xfrm>
                  <a:off x="5144996" y="2088098"/>
                  <a:ext cx="624604" cy="204690"/>
                </a:xfrm>
                <a:prstGeom prst="rect">
                  <a:avLst/>
                </a:prstGeom>
                <a:noFill/>
              </p:spPr>
              <p:txBody>
                <a:bodyPr wrap="square" rtlCol="0">
                  <a:spAutoFit/>
                </a:bodyPr>
                <a:lstStyle/>
                <a:p>
                  <a:pPr algn="r">
                    <a:lnSpc>
                      <a:spcPct val="80000"/>
                    </a:lnSpc>
                  </a:pPr>
                  <a:r>
                    <a:rPr lang="en-GB" sz="960" b="1">
                      <a:solidFill>
                        <a:schemeClr val="bg1"/>
                      </a:solidFill>
                      <a:latin typeface="Gill Sans Light" charset="0"/>
                    </a:rPr>
                    <a:t>Consent lifecycle mgt</a:t>
                  </a:r>
                  <a:endParaRPr lang="en-GB" sz="960" b="1" dirty="0">
                    <a:solidFill>
                      <a:schemeClr val="bg1"/>
                    </a:solidFill>
                    <a:latin typeface="Gill Sans Light" charset="0"/>
                  </a:endParaRPr>
                </a:p>
              </p:txBody>
            </p:sp>
            <p:sp>
              <p:nvSpPr>
                <p:cNvPr id="150" name="TextBox 149">
                  <a:extLst>
                    <a:ext uri="{FF2B5EF4-FFF2-40B4-BE49-F238E27FC236}">
                      <a16:creationId xmlns:a16="http://schemas.microsoft.com/office/drawing/2014/main" id="{EC52D3A8-4E8F-4C21-913E-9350AB3E3A64}"/>
                    </a:ext>
                  </a:extLst>
                </p:cNvPr>
                <p:cNvSpPr txBox="1"/>
                <p:nvPr/>
              </p:nvSpPr>
              <p:spPr>
                <a:xfrm>
                  <a:off x="5285306" y="2517165"/>
                  <a:ext cx="692902" cy="131439"/>
                </a:xfrm>
                <a:prstGeom prst="rect">
                  <a:avLst/>
                </a:prstGeom>
                <a:noFill/>
              </p:spPr>
              <p:txBody>
                <a:bodyPr wrap="square" rtlCol="0">
                  <a:spAutoFit/>
                </a:bodyPr>
                <a:lstStyle/>
                <a:p>
                  <a:pPr algn="r">
                    <a:lnSpc>
                      <a:spcPct val="80000"/>
                    </a:lnSpc>
                  </a:pPr>
                  <a:r>
                    <a:rPr lang="en-GB" sz="960" b="1">
                      <a:solidFill>
                        <a:schemeClr val="bg1"/>
                      </a:solidFill>
                      <a:latin typeface="Gill Sans Light" charset="0"/>
                    </a:rPr>
                    <a:t>(Social) registration</a:t>
                  </a:r>
                  <a:endParaRPr lang="en-GB" sz="960" b="1" dirty="0">
                    <a:solidFill>
                      <a:schemeClr val="bg1"/>
                    </a:solidFill>
                    <a:latin typeface="Gill Sans Light" charset="0"/>
                  </a:endParaRPr>
                </a:p>
              </p:txBody>
            </p:sp>
          </p:grpSp>
        </p:grpSp>
        <p:grpSp>
          <p:nvGrpSpPr>
            <p:cNvPr id="131" name="Group 130">
              <a:extLst>
                <a:ext uri="{FF2B5EF4-FFF2-40B4-BE49-F238E27FC236}">
                  <a16:creationId xmlns:a16="http://schemas.microsoft.com/office/drawing/2014/main" id="{CA7A51D8-8549-4A39-B1A7-388003141F45}"/>
                </a:ext>
              </a:extLst>
            </p:cNvPr>
            <p:cNvGrpSpPr/>
            <p:nvPr/>
          </p:nvGrpSpPr>
          <p:grpSpPr>
            <a:xfrm>
              <a:off x="2502697" y="3050898"/>
              <a:ext cx="3170594" cy="1037766"/>
              <a:chOff x="3318001" y="3000462"/>
              <a:chExt cx="2640589" cy="884119"/>
            </a:xfrm>
          </p:grpSpPr>
          <p:grpSp>
            <p:nvGrpSpPr>
              <p:cNvPr id="138" name="Group 137">
                <a:extLst>
                  <a:ext uri="{FF2B5EF4-FFF2-40B4-BE49-F238E27FC236}">
                    <a16:creationId xmlns:a16="http://schemas.microsoft.com/office/drawing/2014/main" id="{E8D580EA-5CEB-4201-9C10-E3B3796B8E75}"/>
                  </a:ext>
                </a:extLst>
              </p:cNvPr>
              <p:cNvGrpSpPr/>
              <p:nvPr/>
            </p:nvGrpSpPr>
            <p:grpSpPr>
              <a:xfrm>
                <a:off x="3318001" y="3034876"/>
                <a:ext cx="1605238" cy="849705"/>
                <a:chOff x="3318001" y="3044110"/>
                <a:chExt cx="1605238" cy="849705"/>
              </a:xfrm>
            </p:grpSpPr>
            <p:sp>
              <p:nvSpPr>
                <p:cNvPr id="142" name="TextBox 141">
                  <a:extLst>
                    <a:ext uri="{FF2B5EF4-FFF2-40B4-BE49-F238E27FC236}">
                      <a16:creationId xmlns:a16="http://schemas.microsoft.com/office/drawing/2014/main" id="{8C752131-E58B-4086-861A-02B8C6ECA38D}"/>
                    </a:ext>
                  </a:extLst>
                </p:cNvPr>
                <p:cNvSpPr txBox="1"/>
                <p:nvPr/>
              </p:nvSpPr>
              <p:spPr>
                <a:xfrm flipH="1">
                  <a:off x="3318001" y="3044110"/>
                  <a:ext cx="763860" cy="131439"/>
                </a:xfrm>
                <a:prstGeom prst="rect">
                  <a:avLst/>
                </a:prstGeom>
                <a:noFill/>
              </p:spPr>
              <p:txBody>
                <a:bodyPr wrap="square" rtlCol="0">
                  <a:spAutoFit/>
                </a:bodyPr>
                <a:lstStyle/>
                <a:p>
                  <a:pPr>
                    <a:lnSpc>
                      <a:spcPct val="80000"/>
                    </a:lnSpc>
                  </a:pPr>
                  <a:r>
                    <a:rPr lang="en-GB" sz="960" b="1">
                      <a:solidFill>
                        <a:schemeClr val="bg1"/>
                      </a:solidFill>
                      <a:latin typeface="Gill Sans Light" charset="0"/>
                    </a:rPr>
                    <a:t>Provisioning</a:t>
                  </a:r>
                  <a:endParaRPr lang="en-GB" sz="960" b="1" dirty="0">
                    <a:solidFill>
                      <a:schemeClr val="bg1"/>
                    </a:solidFill>
                    <a:latin typeface="Gill Sans Light" charset="0"/>
                  </a:endParaRPr>
                </a:p>
              </p:txBody>
            </p:sp>
            <p:sp>
              <p:nvSpPr>
                <p:cNvPr id="143" name="TextBox 142">
                  <a:extLst>
                    <a:ext uri="{FF2B5EF4-FFF2-40B4-BE49-F238E27FC236}">
                      <a16:creationId xmlns:a16="http://schemas.microsoft.com/office/drawing/2014/main" id="{31FC30BD-7C93-4E51-A1C3-369E21A8D915}"/>
                    </a:ext>
                  </a:extLst>
                </p:cNvPr>
                <p:cNvSpPr txBox="1"/>
                <p:nvPr/>
              </p:nvSpPr>
              <p:spPr>
                <a:xfrm flipH="1">
                  <a:off x="3579540" y="3541632"/>
                  <a:ext cx="763860" cy="204690"/>
                </a:xfrm>
                <a:prstGeom prst="rect">
                  <a:avLst/>
                </a:prstGeom>
                <a:noFill/>
              </p:spPr>
              <p:txBody>
                <a:bodyPr wrap="square" rtlCol="0">
                  <a:spAutoFit/>
                </a:bodyPr>
                <a:lstStyle/>
                <a:p>
                  <a:pPr algn="ctr">
                    <a:lnSpc>
                      <a:spcPct val="80000"/>
                    </a:lnSpc>
                  </a:pPr>
                  <a:r>
                    <a:rPr lang="en-GB" sz="960" b="1">
                      <a:solidFill>
                        <a:schemeClr val="bg1"/>
                      </a:solidFill>
                      <a:latin typeface="Gill Sans Light" charset="0"/>
                    </a:rPr>
                    <a:t>Multibranding              &amp; omnichannel</a:t>
                  </a:r>
                  <a:endParaRPr lang="en-GB" sz="960" b="1" dirty="0">
                    <a:solidFill>
                      <a:schemeClr val="bg1"/>
                    </a:solidFill>
                    <a:latin typeface="Gill Sans Light" charset="0"/>
                  </a:endParaRPr>
                </a:p>
              </p:txBody>
            </p:sp>
            <p:sp>
              <p:nvSpPr>
                <p:cNvPr id="144" name="TextBox 143">
                  <a:extLst>
                    <a:ext uri="{FF2B5EF4-FFF2-40B4-BE49-F238E27FC236}">
                      <a16:creationId xmlns:a16="http://schemas.microsoft.com/office/drawing/2014/main" id="{9BDB185D-685C-4F9F-8817-3C628799C839}"/>
                    </a:ext>
                  </a:extLst>
                </p:cNvPr>
                <p:cNvSpPr txBox="1"/>
                <p:nvPr/>
              </p:nvSpPr>
              <p:spPr>
                <a:xfrm flipH="1">
                  <a:off x="4159379" y="3689125"/>
                  <a:ext cx="763860" cy="204690"/>
                </a:xfrm>
                <a:prstGeom prst="rect">
                  <a:avLst/>
                </a:prstGeom>
                <a:noFill/>
              </p:spPr>
              <p:txBody>
                <a:bodyPr wrap="square" rtlCol="0">
                  <a:spAutoFit/>
                </a:bodyPr>
                <a:lstStyle/>
                <a:p>
                  <a:pPr algn="ctr">
                    <a:lnSpc>
                      <a:spcPct val="80000"/>
                    </a:lnSpc>
                  </a:pPr>
                  <a:r>
                    <a:rPr lang="en-GB" sz="960" b="1">
                      <a:solidFill>
                        <a:schemeClr val="bg1"/>
                      </a:solidFill>
                      <a:latin typeface="Gill Sans Light" charset="0"/>
                    </a:rPr>
                    <a:t>KYC, </a:t>
                  </a:r>
                </a:p>
                <a:p>
                  <a:pPr algn="ctr">
                    <a:lnSpc>
                      <a:spcPct val="80000"/>
                    </a:lnSpc>
                  </a:pPr>
                  <a:r>
                    <a:rPr lang="en-GB" sz="960" b="1">
                      <a:solidFill>
                        <a:schemeClr val="bg1"/>
                      </a:solidFill>
                      <a:latin typeface="Gill Sans Light" charset="0"/>
                    </a:rPr>
                    <a:t> profiling &amp; auditing</a:t>
                  </a:r>
                  <a:endParaRPr lang="en-GB" sz="960" b="1" dirty="0">
                    <a:solidFill>
                      <a:schemeClr val="bg1"/>
                    </a:solidFill>
                    <a:latin typeface="Gill Sans Light" charset="0"/>
                  </a:endParaRPr>
                </a:p>
              </p:txBody>
            </p:sp>
          </p:grpSp>
          <p:grpSp>
            <p:nvGrpSpPr>
              <p:cNvPr id="139" name="Group 138">
                <a:extLst>
                  <a:ext uri="{FF2B5EF4-FFF2-40B4-BE49-F238E27FC236}">
                    <a16:creationId xmlns:a16="http://schemas.microsoft.com/office/drawing/2014/main" id="{365D8CD3-DE82-4EF1-8D74-F12C8BC4692B}"/>
                  </a:ext>
                </a:extLst>
              </p:cNvPr>
              <p:cNvGrpSpPr/>
              <p:nvPr/>
            </p:nvGrpSpPr>
            <p:grpSpPr>
              <a:xfrm flipH="1">
                <a:off x="4812231" y="3000462"/>
                <a:ext cx="1146359" cy="662147"/>
                <a:chOff x="3377913" y="3009696"/>
                <a:chExt cx="1146359" cy="662147"/>
              </a:xfrm>
            </p:grpSpPr>
            <p:sp>
              <p:nvSpPr>
                <p:cNvPr id="140" name="TextBox 139">
                  <a:extLst>
                    <a:ext uri="{FF2B5EF4-FFF2-40B4-BE49-F238E27FC236}">
                      <a16:creationId xmlns:a16="http://schemas.microsoft.com/office/drawing/2014/main" id="{4253F353-0456-4E2D-B27E-206181069C71}"/>
                    </a:ext>
                  </a:extLst>
                </p:cNvPr>
                <p:cNvSpPr txBox="1"/>
                <p:nvPr/>
              </p:nvSpPr>
              <p:spPr>
                <a:xfrm flipH="1">
                  <a:off x="3377913" y="3009696"/>
                  <a:ext cx="763860" cy="204690"/>
                </a:xfrm>
                <a:prstGeom prst="rect">
                  <a:avLst/>
                </a:prstGeom>
                <a:noFill/>
              </p:spPr>
              <p:txBody>
                <a:bodyPr wrap="square" rtlCol="0">
                  <a:spAutoFit/>
                </a:bodyPr>
                <a:lstStyle/>
                <a:p>
                  <a:pPr>
                    <a:lnSpc>
                      <a:spcPct val="80000"/>
                    </a:lnSpc>
                  </a:pPr>
                  <a:r>
                    <a:rPr lang="en-GB" sz="960" b="1">
                      <a:solidFill>
                        <a:schemeClr val="bg1"/>
                      </a:solidFill>
                      <a:latin typeface="Gill Sans Light" charset="0"/>
                    </a:rPr>
                    <a:t>Marketing analytics &amp; intelligence</a:t>
                  </a:r>
                  <a:endParaRPr lang="en-GB" sz="960" b="1" dirty="0">
                    <a:solidFill>
                      <a:schemeClr val="bg1"/>
                    </a:solidFill>
                    <a:latin typeface="Gill Sans Light" charset="0"/>
                  </a:endParaRPr>
                </a:p>
              </p:txBody>
            </p:sp>
            <p:sp>
              <p:nvSpPr>
                <p:cNvPr id="141" name="TextBox 140">
                  <a:extLst>
                    <a:ext uri="{FF2B5EF4-FFF2-40B4-BE49-F238E27FC236}">
                      <a16:creationId xmlns:a16="http://schemas.microsoft.com/office/drawing/2014/main" id="{EE43D69D-20C9-4688-B598-E83AB24A6462}"/>
                    </a:ext>
                  </a:extLst>
                </p:cNvPr>
                <p:cNvSpPr txBox="1"/>
                <p:nvPr/>
              </p:nvSpPr>
              <p:spPr>
                <a:xfrm flipH="1">
                  <a:off x="3819933" y="3540404"/>
                  <a:ext cx="704339" cy="131439"/>
                </a:xfrm>
                <a:prstGeom prst="rect">
                  <a:avLst/>
                </a:prstGeom>
                <a:noFill/>
              </p:spPr>
              <p:txBody>
                <a:bodyPr wrap="square" rtlCol="0">
                  <a:spAutoFit/>
                </a:bodyPr>
                <a:lstStyle/>
                <a:p>
                  <a:pPr>
                    <a:lnSpc>
                      <a:spcPct val="80000"/>
                    </a:lnSpc>
                  </a:pPr>
                  <a:r>
                    <a:rPr lang="en-GB" sz="960" b="1">
                      <a:solidFill>
                        <a:schemeClr val="bg1"/>
                      </a:solidFill>
                      <a:latin typeface="Gill Sans Light" charset="0"/>
                    </a:rPr>
                    <a:t>Attribute flexibility</a:t>
                  </a:r>
                  <a:endParaRPr lang="en-GB" sz="960" b="1" dirty="0">
                    <a:solidFill>
                      <a:schemeClr val="bg1"/>
                    </a:solidFill>
                    <a:latin typeface="Gill Sans Light" charset="0"/>
                  </a:endParaRPr>
                </a:p>
              </p:txBody>
            </p:sp>
          </p:grpSp>
        </p:grpSp>
        <p:sp>
          <p:nvSpPr>
            <p:cNvPr id="132" name="round text">
              <a:extLst>
                <a:ext uri="{FF2B5EF4-FFF2-40B4-BE49-F238E27FC236}">
                  <a16:creationId xmlns:a16="http://schemas.microsoft.com/office/drawing/2014/main" id="{0145D3A1-F89D-4F11-AFB4-D6CD7D4A9FB7}"/>
                </a:ext>
              </a:extLst>
            </p:cNvPr>
            <p:cNvSpPr/>
            <p:nvPr/>
          </p:nvSpPr>
          <p:spPr>
            <a:xfrm rot="11383936">
              <a:off x="2477114" y="1393981"/>
              <a:ext cx="3050209" cy="3054538"/>
            </a:xfrm>
            <a:prstGeom prst="rect">
              <a:avLst/>
            </a:prstGeom>
          </p:spPr>
          <p:txBody>
            <a:bodyPr wrap="none">
              <a:prstTxWarp prst="textArchUp">
                <a:avLst>
                  <a:gd name="adj" fmla="val 5732907"/>
                </a:avLst>
              </a:prstTxWarp>
              <a:spAutoFit/>
            </a:bodyPr>
            <a:lstStyle/>
            <a:p>
              <a:pPr algn="ctr" eaLnBrk="1" hangingPunct="1"/>
              <a:r>
                <a:rPr lang="en-US" sz="4320" dirty="0">
                  <a:solidFill>
                    <a:schemeClr val="bg1">
                      <a:lumMod val="50000"/>
                    </a:schemeClr>
                  </a:solidFill>
                  <a:latin typeface="Gill Sans Light" charset="0"/>
                  <a:cs typeface="Lucida Sans Unicode" panose="020B0602030504020204" pitchFamily="34" charset="0"/>
                </a:rPr>
                <a:t>Scalability &amp; 24/7                                          Data Mgmt                                       Admin &amp; Integration                                        Frictionless customer experiences</a:t>
              </a:r>
            </a:p>
            <a:p>
              <a:pPr algn="ctr" eaLnBrk="1" hangingPunct="1"/>
              <a:r>
                <a:rPr lang="en-US" sz="4320" dirty="0">
                  <a:solidFill>
                    <a:schemeClr val="bg1">
                      <a:lumMod val="50000"/>
                    </a:schemeClr>
                  </a:solidFill>
                  <a:latin typeface="Gill Sans Light" charset="0"/>
                  <a:cs typeface="Lucida Sans Unicode" panose="020B0602030504020204" pitchFamily="34" charset="0"/>
                </a:rPr>
                <a:t>                           </a:t>
              </a:r>
            </a:p>
          </p:txBody>
        </p:sp>
        <p:grpSp>
          <p:nvGrpSpPr>
            <p:cNvPr id="133" name="Group 132">
              <a:extLst>
                <a:ext uri="{FF2B5EF4-FFF2-40B4-BE49-F238E27FC236}">
                  <a16:creationId xmlns:a16="http://schemas.microsoft.com/office/drawing/2014/main" id="{E78CA194-5FD8-4527-8133-02499BC8024E}"/>
                </a:ext>
              </a:extLst>
            </p:cNvPr>
            <p:cNvGrpSpPr/>
            <p:nvPr/>
          </p:nvGrpSpPr>
          <p:grpSpPr>
            <a:xfrm>
              <a:off x="3184938" y="2079790"/>
              <a:ext cx="1646902" cy="1609964"/>
              <a:chOff x="3886199" y="2171699"/>
              <a:chExt cx="1371602" cy="1371602"/>
            </a:xfrm>
          </p:grpSpPr>
          <p:sp>
            <p:nvSpPr>
              <p:cNvPr id="135" name="Oval 134">
                <a:extLst>
                  <a:ext uri="{FF2B5EF4-FFF2-40B4-BE49-F238E27FC236}">
                    <a16:creationId xmlns:a16="http://schemas.microsoft.com/office/drawing/2014/main" id="{24B797C2-7282-4F90-B43B-37C788AB4609}"/>
                  </a:ext>
                </a:extLst>
              </p:cNvPr>
              <p:cNvSpPr/>
              <p:nvPr/>
            </p:nvSpPr>
            <p:spPr bwMode="auto">
              <a:xfrm>
                <a:off x="3886199" y="2171699"/>
                <a:ext cx="1371602" cy="1371602"/>
              </a:xfrm>
              <a:prstGeom prst="ellipse">
                <a:avLst/>
              </a:prstGeom>
              <a:solidFill>
                <a:srgbClr val="83B53E"/>
              </a:solidFill>
              <a:ln w="9525" cap="flat" cmpd="sng" algn="ctr">
                <a:noFill/>
                <a:prstDash val="solid"/>
                <a:round/>
                <a:headEnd type="none" w="med" len="med"/>
                <a:tailEnd type="none" w="med" len="med"/>
              </a:ln>
              <a:effectLst/>
            </p:spPr>
            <p:txBody>
              <a:bodyPr vert="horz" wrap="none" lIns="109728" tIns="54864" rIns="109728" bIns="54864" numCol="1" rtlCol="0" anchor="ctr" anchorCtr="0" compatLnSpc="1">
                <a:prstTxWarp prst="textNoShape">
                  <a:avLst/>
                </a:prstTxWarp>
              </a:bodyPr>
              <a:lstStyle/>
              <a:p>
                <a:pPr defTabSz="1097280" eaLnBrk="1" hangingPunct="1"/>
                <a:endParaRPr lang="en-GB" sz="1440">
                  <a:latin typeface="Lucida Sans Unicode" pitchFamily="34" charset="0"/>
                </a:endParaRPr>
              </a:p>
            </p:txBody>
          </p:sp>
          <p:sp>
            <p:nvSpPr>
              <p:cNvPr id="136" name="TextBox 135">
                <a:extLst>
                  <a:ext uri="{FF2B5EF4-FFF2-40B4-BE49-F238E27FC236}">
                    <a16:creationId xmlns:a16="http://schemas.microsoft.com/office/drawing/2014/main" id="{84C85C57-8F6E-442B-9180-C376DF848130}"/>
                  </a:ext>
                </a:extLst>
              </p:cNvPr>
              <p:cNvSpPr txBox="1"/>
              <p:nvPr/>
            </p:nvSpPr>
            <p:spPr>
              <a:xfrm>
                <a:off x="3994200" y="2279595"/>
                <a:ext cx="1155600" cy="1155810"/>
              </a:xfrm>
              <a:prstGeom prst="rect">
                <a:avLst/>
              </a:prstGeom>
              <a:noFill/>
            </p:spPr>
            <p:txBody>
              <a:bodyPr wrap="square" rtlCol="0">
                <a:prstTxWarp prst="textArchUp">
                  <a:avLst/>
                </a:prstTxWarp>
                <a:spAutoFit/>
              </a:bodyPr>
              <a:lstStyle/>
              <a:p>
                <a:pPr algn="ctr"/>
                <a:r>
                  <a:rPr lang="en-GB">
                    <a:solidFill>
                      <a:schemeClr val="bg1"/>
                    </a:solidFill>
                    <a:latin typeface="Gill Sans Light" charset="0"/>
                  </a:rPr>
                  <a:t>Connect &amp; Protect</a:t>
                </a:r>
                <a:endParaRPr lang="en-GB" dirty="0">
                  <a:solidFill>
                    <a:schemeClr val="bg1"/>
                  </a:solidFill>
                  <a:latin typeface="Gill Sans Light" charset="0"/>
                </a:endParaRPr>
              </a:p>
            </p:txBody>
          </p:sp>
          <p:sp>
            <p:nvSpPr>
              <p:cNvPr id="137" name="TextBox 136">
                <a:extLst>
                  <a:ext uri="{FF2B5EF4-FFF2-40B4-BE49-F238E27FC236}">
                    <a16:creationId xmlns:a16="http://schemas.microsoft.com/office/drawing/2014/main" id="{253124FF-126B-408A-A971-2B8FB80EFC64}"/>
                  </a:ext>
                </a:extLst>
              </p:cNvPr>
              <p:cNvSpPr txBox="1"/>
              <p:nvPr/>
            </p:nvSpPr>
            <p:spPr>
              <a:xfrm>
                <a:off x="3994200" y="2279595"/>
                <a:ext cx="1155600" cy="1155810"/>
              </a:xfrm>
              <a:prstGeom prst="rect">
                <a:avLst/>
              </a:prstGeom>
              <a:noFill/>
            </p:spPr>
            <p:txBody>
              <a:bodyPr wrap="square" rtlCol="0">
                <a:prstTxWarp prst="textArchDown">
                  <a:avLst>
                    <a:gd name="adj" fmla="val 17768120"/>
                  </a:avLst>
                </a:prstTxWarp>
                <a:spAutoFit/>
              </a:bodyPr>
              <a:lstStyle/>
              <a:p>
                <a:pPr algn="ctr"/>
                <a:r>
                  <a:rPr lang="en-GB">
                    <a:solidFill>
                      <a:schemeClr val="bg1"/>
                    </a:solidFill>
                    <a:latin typeface="Gill Sans Light" charset="0"/>
                  </a:rPr>
                  <a:t>Consumers &amp; Workforces</a:t>
                </a:r>
                <a:endParaRPr lang="en-GB" dirty="0">
                  <a:solidFill>
                    <a:schemeClr val="bg1"/>
                  </a:solidFill>
                  <a:latin typeface="Gill Sans Light" charset="0"/>
                </a:endParaRPr>
              </a:p>
            </p:txBody>
          </p:sp>
        </p:grpSp>
        <p:sp>
          <p:nvSpPr>
            <p:cNvPr id="134" name="Oval 133">
              <a:extLst>
                <a:ext uri="{FF2B5EF4-FFF2-40B4-BE49-F238E27FC236}">
                  <a16:creationId xmlns:a16="http://schemas.microsoft.com/office/drawing/2014/main" id="{76485B71-B54D-4C84-93F5-BDB1486FA927}"/>
                </a:ext>
              </a:extLst>
            </p:cNvPr>
            <p:cNvSpPr/>
            <p:nvPr/>
          </p:nvSpPr>
          <p:spPr bwMode="auto">
            <a:xfrm>
              <a:off x="3481601" y="2378404"/>
              <a:ext cx="1021819" cy="998902"/>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097280" eaLnBrk="1" hangingPunct="1"/>
              <a:r>
                <a:rPr kumimoji="0" lang="en-GB" u="none" strike="noStrike" cap="none" normalizeH="0" baseline="0">
                  <a:ln>
                    <a:noFill/>
                  </a:ln>
                  <a:solidFill>
                    <a:schemeClr val="tx1"/>
                  </a:solidFill>
                  <a:effectLst/>
                  <a:latin typeface="Gill Sans Light" charset="0"/>
                </a:rPr>
                <a:t>Cloud Identity</a:t>
              </a:r>
              <a:endParaRPr kumimoji="0" lang="en-GB" u="none" strike="noStrike" cap="none" normalizeH="0" baseline="0" dirty="0">
                <a:ln>
                  <a:noFill/>
                </a:ln>
                <a:solidFill>
                  <a:schemeClr val="tx1"/>
                </a:solidFill>
                <a:effectLst/>
                <a:latin typeface="Gill Sans Light" charset="0"/>
              </a:endParaRPr>
            </a:p>
          </p:txBody>
        </p:sp>
      </p:grpSp>
      <p:sp>
        <p:nvSpPr>
          <p:cNvPr id="44" name="TextBox 43">
            <a:extLst>
              <a:ext uri="{FF2B5EF4-FFF2-40B4-BE49-F238E27FC236}">
                <a16:creationId xmlns:a16="http://schemas.microsoft.com/office/drawing/2014/main" id="{33FD75CA-0BD2-44C0-AA0C-5004ED2B04E4}"/>
              </a:ext>
            </a:extLst>
          </p:cNvPr>
          <p:cNvSpPr txBox="1"/>
          <p:nvPr/>
        </p:nvSpPr>
        <p:spPr>
          <a:xfrm flipH="1">
            <a:off x="5031460" y="1572073"/>
            <a:ext cx="858104" cy="448392"/>
          </a:xfrm>
          <a:prstGeom prst="rect">
            <a:avLst/>
          </a:prstGeom>
          <a:noFill/>
        </p:spPr>
        <p:txBody>
          <a:bodyPr wrap="square" rtlCol="0">
            <a:spAutoFit/>
          </a:bodyPr>
          <a:lstStyle/>
          <a:p>
            <a:pPr algn="ctr">
              <a:lnSpc>
                <a:spcPct val="80000"/>
              </a:lnSpc>
            </a:pPr>
            <a:r>
              <a:rPr lang="en-GB" sz="960" b="1" dirty="0">
                <a:solidFill>
                  <a:schemeClr val="bg1"/>
                </a:solidFill>
                <a:latin typeface="Gill Sans Light" charset="0"/>
              </a:rPr>
              <a:t>SSO &amp; strong </a:t>
            </a:r>
          </a:p>
          <a:p>
            <a:pPr algn="ctr">
              <a:lnSpc>
                <a:spcPct val="80000"/>
              </a:lnSpc>
            </a:pPr>
            <a:r>
              <a:rPr lang="en-GB" sz="960" b="1" dirty="0" err="1">
                <a:solidFill>
                  <a:schemeClr val="bg1"/>
                </a:solidFill>
                <a:latin typeface="Gill Sans Light" charset="0"/>
              </a:rPr>
              <a:t>authenti</a:t>
            </a:r>
            <a:r>
              <a:rPr lang="en-GB" sz="960" b="1" dirty="0">
                <a:solidFill>
                  <a:schemeClr val="bg1"/>
                </a:solidFill>
                <a:latin typeface="Gill Sans Light" charset="0"/>
              </a:rPr>
              <a:t>-cation</a:t>
            </a:r>
          </a:p>
        </p:txBody>
      </p:sp>
      <p:cxnSp>
        <p:nvCxnSpPr>
          <p:cNvPr id="42" name="Straight Arrow Connector 41">
            <a:extLst>
              <a:ext uri="{FF2B5EF4-FFF2-40B4-BE49-F238E27FC236}">
                <a16:creationId xmlns:a16="http://schemas.microsoft.com/office/drawing/2014/main" id="{41E64447-604D-480D-9F81-BA8F4C96F93A}"/>
              </a:ext>
            </a:extLst>
          </p:cNvPr>
          <p:cNvCxnSpPr>
            <a:cxnSpLocks/>
          </p:cNvCxnSpPr>
          <p:nvPr/>
        </p:nvCxnSpPr>
        <p:spPr bwMode="auto">
          <a:xfrm>
            <a:off x="2646058" y="3636302"/>
            <a:ext cx="1947523" cy="27691"/>
          </a:xfrm>
          <a:prstGeom prst="straightConnector1">
            <a:avLst/>
          </a:prstGeom>
          <a:noFill/>
          <a:ln w="9525" cap="flat" cmpd="sng" algn="ctr">
            <a:solidFill>
              <a:schemeClr val="bg1">
                <a:lumMod val="65000"/>
              </a:schemeClr>
            </a:solidFill>
            <a:prstDash val="solid"/>
            <a:round/>
            <a:headEnd type="none" w="med" len="med"/>
            <a:tailEnd type="none"/>
          </a:ln>
          <a:effectLst/>
        </p:spPr>
      </p:cxnSp>
      <p:cxnSp>
        <p:nvCxnSpPr>
          <p:cNvPr id="49" name="Straight Arrow Connector 48">
            <a:extLst>
              <a:ext uri="{FF2B5EF4-FFF2-40B4-BE49-F238E27FC236}">
                <a16:creationId xmlns:a16="http://schemas.microsoft.com/office/drawing/2014/main" id="{41E64447-604D-480D-9F81-BA8F4C96F93A}"/>
              </a:ext>
            </a:extLst>
          </p:cNvPr>
          <p:cNvCxnSpPr>
            <a:cxnSpLocks/>
          </p:cNvCxnSpPr>
          <p:nvPr/>
        </p:nvCxnSpPr>
        <p:spPr bwMode="auto">
          <a:xfrm>
            <a:off x="6222307" y="3703674"/>
            <a:ext cx="1947523" cy="27691"/>
          </a:xfrm>
          <a:prstGeom prst="straightConnector1">
            <a:avLst/>
          </a:prstGeom>
          <a:noFill/>
          <a:ln w="9525" cap="flat" cmpd="sng" algn="ctr">
            <a:solidFill>
              <a:schemeClr val="bg1">
                <a:lumMod val="65000"/>
              </a:schemeClr>
            </a:solidFill>
            <a:prstDash val="solid"/>
            <a:round/>
            <a:headEnd type="none" w="med" len="med"/>
            <a:tailEnd type="none"/>
          </a:ln>
          <a:effectLst/>
        </p:spPr>
      </p:cxnSp>
      <p:sp>
        <p:nvSpPr>
          <p:cNvPr id="45" name="Rounded Rectangle 44">
            <a:extLst>
              <a:ext uri="{FF2B5EF4-FFF2-40B4-BE49-F238E27FC236}">
                <a16:creationId xmlns:a16="http://schemas.microsoft.com/office/drawing/2014/main" id="{A18FB036-2ECA-5E4F-BA98-093963277BE1}"/>
              </a:ext>
            </a:extLst>
          </p:cNvPr>
          <p:cNvSpPr/>
          <p:nvPr/>
        </p:nvSpPr>
        <p:spPr bwMode="auto">
          <a:xfrm>
            <a:off x="6614160" y="4225023"/>
            <a:ext cx="822960" cy="350520"/>
          </a:xfrm>
          <a:prstGeom prst="roundRect">
            <a:avLst/>
          </a:prstGeom>
          <a:solidFill>
            <a:srgbClr val="F35B00"/>
          </a:solidFill>
          <a:ln w="9525" cap="flat" cmpd="sng" algn="ctr">
            <a:noFill/>
            <a:prstDash val="solid"/>
            <a:round/>
            <a:headEnd type="none" w="med" len="med"/>
            <a:tailEnd type="none" w="med" len="med"/>
          </a:ln>
          <a:effectLst/>
        </p:spPr>
        <p:txBody>
          <a:bodyPr vert="horz" wrap="none" lIns="109728" tIns="54864" rIns="109728" bIns="54864" numCol="1" rtlCol="0" anchor="ctr" anchorCtr="0" compatLnSpc="1">
            <a:prstTxWarp prst="textNoShape">
              <a:avLst/>
            </a:prstTxWarp>
          </a:bodyPr>
          <a:lstStyle/>
          <a:p>
            <a:pPr algn="ctr" defTabSz="1097280" eaLnBrk="1" hangingPunct="1"/>
            <a:r>
              <a:rPr lang="en-GB" sz="960" dirty="0">
                <a:solidFill>
                  <a:schemeClr val="bg1"/>
                </a:solidFill>
                <a:latin typeface="Lucida Sans Unicode" pitchFamily="34" charset="0"/>
              </a:rPr>
              <a:t>Allowed</a:t>
            </a:r>
            <a:br>
              <a:rPr lang="en-GB" sz="960" dirty="0">
                <a:solidFill>
                  <a:schemeClr val="bg1"/>
                </a:solidFill>
                <a:latin typeface="Lucida Sans Unicode" pitchFamily="34" charset="0"/>
              </a:rPr>
            </a:br>
            <a:r>
              <a:rPr lang="en-GB" sz="960" dirty="0">
                <a:solidFill>
                  <a:schemeClr val="bg1"/>
                </a:solidFill>
                <a:latin typeface="Lucida Sans Unicode" pitchFamily="34" charset="0"/>
              </a:rPr>
              <a:t>to target</a:t>
            </a:r>
          </a:p>
        </p:txBody>
      </p:sp>
      <p:sp>
        <p:nvSpPr>
          <p:cNvPr id="46" name="Rounded Rectangle 45">
            <a:extLst>
              <a:ext uri="{FF2B5EF4-FFF2-40B4-BE49-F238E27FC236}">
                <a16:creationId xmlns:a16="http://schemas.microsoft.com/office/drawing/2014/main" id="{26DC67B0-2081-7847-9FA4-2BA1D2E82BF0}"/>
              </a:ext>
            </a:extLst>
          </p:cNvPr>
          <p:cNvSpPr/>
          <p:nvPr/>
        </p:nvSpPr>
        <p:spPr bwMode="auto">
          <a:xfrm>
            <a:off x="6004560" y="5017503"/>
            <a:ext cx="822960" cy="350520"/>
          </a:xfrm>
          <a:prstGeom prst="roundRect">
            <a:avLst/>
          </a:prstGeom>
          <a:solidFill>
            <a:srgbClr val="F35B00"/>
          </a:solidFill>
          <a:ln w="9525" cap="flat" cmpd="sng" algn="ctr">
            <a:noFill/>
            <a:prstDash val="solid"/>
            <a:round/>
            <a:headEnd type="none" w="med" len="med"/>
            <a:tailEnd type="none" w="med" len="med"/>
          </a:ln>
          <a:effectLst/>
        </p:spPr>
        <p:txBody>
          <a:bodyPr vert="horz" wrap="none" lIns="109728" tIns="54864" rIns="109728" bIns="54864" numCol="1" rtlCol="0" anchor="ctr" anchorCtr="0" compatLnSpc="1">
            <a:prstTxWarp prst="textNoShape">
              <a:avLst/>
            </a:prstTxWarp>
          </a:bodyPr>
          <a:lstStyle/>
          <a:p>
            <a:pPr algn="ctr" defTabSz="1097280" eaLnBrk="1" hangingPunct="1"/>
            <a:r>
              <a:rPr lang="en-GB" sz="960" dirty="0">
                <a:solidFill>
                  <a:schemeClr val="bg1"/>
                </a:solidFill>
                <a:latin typeface="Lucida Sans Unicode" pitchFamily="34" charset="0"/>
              </a:rPr>
              <a:t>Allowed</a:t>
            </a:r>
            <a:br>
              <a:rPr lang="en-GB" sz="960" dirty="0">
                <a:solidFill>
                  <a:schemeClr val="bg1"/>
                </a:solidFill>
                <a:latin typeface="Lucida Sans Unicode" pitchFamily="34" charset="0"/>
              </a:rPr>
            </a:br>
            <a:r>
              <a:rPr lang="en-GB" sz="960" dirty="0">
                <a:solidFill>
                  <a:schemeClr val="bg1"/>
                </a:solidFill>
                <a:latin typeface="Lucida Sans Unicode" pitchFamily="34" charset="0"/>
              </a:rPr>
              <a:t>to store</a:t>
            </a:r>
          </a:p>
        </p:txBody>
      </p:sp>
      <p:sp>
        <p:nvSpPr>
          <p:cNvPr id="47" name="Rounded Rectangle 46">
            <a:extLst>
              <a:ext uri="{FF2B5EF4-FFF2-40B4-BE49-F238E27FC236}">
                <a16:creationId xmlns:a16="http://schemas.microsoft.com/office/drawing/2014/main" id="{DA4A0773-8F22-C246-8CB2-75AFC3909000}"/>
              </a:ext>
            </a:extLst>
          </p:cNvPr>
          <p:cNvSpPr/>
          <p:nvPr/>
        </p:nvSpPr>
        <p:spPr bwMode="auto">
          <a:xfrm>
            <a:off x="4998720" y="5383263"/>
            <a:ext cx="822960" cy="350520"/>
          </a:xfrm>
          <a:prstGeom prst="roundRect">
            <a:avLst/>
          </a:prstGeom>
          <a:solidFill>
            <a:srgbClr val="F35B00"/>
          </a:solidFill>
          <a:ln w="9525" cap="flat" cmpd="sng" algn="ctr">
            <a:noFill/>
            <a:prstDash val="solid"/>
            <a:round/>
            <a:headEnd type="none" w="med" len="med"/>
            <a:tailEnd type="none" w="med" len="med"/>
          </a:ln>
          <a:effectLst/>
        </p:spPr>
        <p:txBody>
          <a:bodyPr vert="horz" wrap="none" lIns="109728" tIns="54864" rIns="109728" bIns="54864" numCol="1" rtlCol="0" anchor="ctr" anchorCtr="0" compatLnSpc="1">
            <a:prstTxWarp prst="textNoShape">
              <a:avLst/>
            </a:prstTxWarp>
          </a:bodyPr>
          <a:lstStyle/>
          <a:p>
            <a:pPr algn="ctr" defTabSz="1097280" eaLnBrk="1" hangingPunct="1"/>
            <a:r>
              <a:rPr lang="en-GB" sz="960" dirty="0">
                <a:solidFill>
                  <a:schemeClr val="bg1"/>
                </a:solidFill>
                <a:latin typeface="Lucida Sans Unicode" pitchFamily="34" charset="0"/>
              </a:rPr>
              <a:t>Allowed</a:t>
            </a:r>
            <a:br>
              <a:rPr lang="en-GB" sz="960" dirty="0">
                <a:solidFill>
                  <a:schemeClr val="bg1"/>
                </a:solidFill>
                <a:latin typeface="Lucida Sans Unicode" pitchFamily="34" charset="0"/>
              </a:rPr>
            </a:br>
            <a:r>
              <a:rPr lang="en-GB" sz="960" dirty="0">
                <a:solidFill>
                  <a:schemeClr val="bg1"/>
                </a:solidFill>
                <a:latin typeface="Lucida Sans Unicode" pitchFamily="34" charset="0"/>
              </a:rPr>
              <a:t>to use </a:t>
            </a:r>
          </a:p>
        </p:txBody>
      </p:sp>
      <p:sp>
        <p:nvSpPr>
          <p:cNvPr id="48" name="Rounded Rectangle 47">
            <a:extLst>
              <a:ext uri="{FF2B5EF4-FFF2-40B4-BE49-F238E27FC236}">
                <a16:creationId xmlns:a16="http://schemas.microsoft.com/office/drawing/2014/main" id="{BA4E4052-C47C-7844-9545-9326F824532E}"/>
              </a:ext>
            </a:extLst>
          </p:cNvPr>
          <p:cNvSpPr/>
          <p:nvPr/>
        </p:nvSpPr>
        <p:spPr bwMode="auto">
          <a:xfrm>
            <a:off x="7467600" y="5200383"/>
            <a:ext cx="2194560" cy="822960"/>
          </a:xfrm>
          <a:prstGeom prst="roundRect">
            <a:avLst/>
          </a:prstGeom>
          <a:solidFill>
            <a:srgbClr val="F35B00"/>
          </a:solidFill>
          <a:ln w="9525" cap="flat" cmpd="sng" algn="ctr">
            <a:noFill/>
            <a:prstDash val="solid"/>
            <a:round/>
            <a:headEnd type="none" w="med" len="med"/>
            <a:tailEnd type="none" w="med" len="med"/>
          </a:ln>
          <a:effectLst/>
        </p:spPr>
        <p:txBody>
          <a:bodyPr vert="horz" wrap="none" lIns="109728" tIns="54864" rIns="109728" bIns="54864" numCol="1" rtlCol="0" anchor="ctr" anchorCtr="0" compatLnSpc="1">
            <a:prstTxWarp prst="textNoShape">
              <a:avLst/>
            </a:prstTxWarp>
          </a:bodyPr>
          <a:lstStyle/>
          <a:p>
            <a:pPr algn="ctr" defTabSz="1097280" eaLnBrk="1" hangingPunct="1"/>
            <a:r>
              <a:rPr lang="en-GB" sz="1200" dirty="0">
                <a:solidFill>
                  <a:schemeClr val="bg1"/>
                </a:solidFill>
                <a:latin typeface="Lucida Sans Unicode" pitchFamily="34" charset="0"/>
              </a:rPr>
              <a:t>It’s an </a:t>
            </a:r>
            <a:br>
              <a:rPr lang="en-GB" sz="1200" dirty="0">
                <a:solidFill>
                  <a:schemeClr val="bg1"/>
                </a:solidFill>
                <a:latin typeface="Lucida Sans Unicode" pitchFamily="34" charset="0"/>
              </a:rPr>
            </a:br>
            <a:r>
              <a:rPr lang="en-GB" sz="1200" dirty="0">
                <a:solidFill>
                  <a:schemeClr val="bg1"/>
                </a:solidFill>
                <a:latin typeface="Lucida Sans Unicode" pitchFamily="34" charset="0"/>
              </a:rPr>
              <a:t>Information Management </a:t>
            </a:r>
            <a:br>
              <a:rPr lang="en-GB" sz="1200" dirty="0">
                <a:solidFill>
                  <a:schemeClr val="bg1"/>
                </a:solidFill>
                <a:latin typeface="Lucida Sans Unicode" pitchFamily="34" charset="0"/>
              </a:rPr>
            </a:br>
            <a:r>
              <a:rPr lang="en-GB" sz="1200" dirty="0">
                <a:solidFill>
                  <a:schemeClr val="bg1"/>
                </a:solidFill>
                <a:latin typeface="Lucida Sans Unicode" pitchFamily="34" charset="0"/>
              </a:rPr>
              <a:t>topic</a:t>
            </a:r>
          </a:p>
        </p:txBody>
      </p:sp>
    </p:spTree>
    <p:extLst>
      <p:ext uri="{BB962C8B-B14F-4D97-AF65-F5344CB8AC3E}">
        <p14:creationId xmlns:p14="http://schemas.microsoft.com/office/powerpoint/2010/main" val="215787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9D065-B744-AE44-A589-E86BD903BD92}"/>
              </a:ext>
            </a:extLst>
          </p:cNvPr>
          <p:cNvSpPr>
            <a:spLocks noGrp="1"/>
          </p:cNvSpPr>
          <p:nvPr>
            <p:ph type="title"/>
          </p:nvPr>
        </p:nvSpPr>
        <p:spPr/>
        <p:txBody>
          <a:bodyPr/>
          <a:lstStyle/>
          <a:p>
            <a:r>
              <a:rPr lang="en-GB" dirty="0"/>
              <a:t>Service Practise around data management</a:t>
            </a:r>
          </a:p>
        </p:txBody>
      </p:sp>
      <p:sp>
        <p:nvSpPr>
          <p:cNvPr id="3" name="Content Placeholder 2">
            <a:extLst>
              <a:ext uri="{FF2B5EF4-FFF2-40B4-BE49-F238E27FC236}">
                <a16:creationId xmlns:a16="http://schemas.microsoft.com/office/drawing/2014/main" id="{7E881E79-8060-8E4F-A726-28A5294B1918}"/>
              </a:ext>
            </a:extLst>
          </p:cNvPr>
          <p:cNvSpPr>
            <a:spLocks noGrp="1"/>
          </p:cNvSpPr>
          <p:nvPr>
            <p:ph idx="1"/>
          </p:nvPr>
        </p:nvSpPr>
        <p:spPr/>
        <p:txBody>
          <a:bodyPr/>
          <a:lstStyle/>
          <a:p>
            <a:r>
              <a:rPr lang="en-GB" dirty="0"/>
              <a:t>Workshop based</a:t>
            </a:r>
          </a:p>
          <a:p>
            <a:r>
              <a:rPr lang="en-GB" dirty="0"/>
              <a:t>Customer journey and Digital Platform driven</a:t>
            </a:r>
          </a:p>
          <a:p>
            <a:pPr lvl="1"/>
            <a:r>
              <a:rPr lang="en-GB" dirty="0"/>
              <a:t>Customer journey = via UI and consumer facing</a:t>
            </a:r>
          </a:p>
          <a:p>
            <a:pPr lvl="1"/>
            <a:r>
              <a:rPr lang="en-GB" dirty="0"/>
              <a:t>Digital platform = via API and IT/Platform facing</a:t>
            </a:r>
          </a:p>
          <a:p>
            <a:r>
              <a:rPr lang="en-GB" dirty="0"/>
              <a:t>It focussed on defining the data model, the use of the data (processing purpose) and the consumer control capabilities</a:t>
            </a:r>
          </a:p>
          <a:p>
            <a:pPr lvl="1"/>
            <a:endParaRPr lang="en-GB" dirty="0"/>
          </a:p>
          <a:p>
            <a:endParaRPr lang="en-GB" dirty="0"/>
          </a:p>
        </p:txBody>
      </p:sp>
    </p:spTree>
    <p:extLst>
      <p:ext uri="{BB962C8B-B14F-4D97-AF65-F5344CB8AC3E}">
        <p14:creationId xmlns:p14="http://schemas.microsoft.com/office/powerpoint/2010/main" val="3303246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A2984-A81E-9E4C-9D56-825644B4F8C2}"/>
              </a:ext>
            </a:extLst>
          </p:cNvPr>
          <p:cNvSpPr>
            <a:spLocks noGrp="1"/>
          </p:cNvSpPr>
          <p:nvPr>
            <p:ph type="title"/>
          </p:nvPr>
        </p:nvSpPr>
        <p:spPr/>
        <p:txBody>
          <a:bodyPr/>
          <a:lstStyle/>
          <a:p>
            <a:r>
              <a:rPr lang="en-GB" dirty="0"/>
              <a:t>Consent Workshop Practise - iWelcome</a:t>
            </a:r>
          </a:p>
        </p:txBody>
      </p:sp>
      <p:sp>
        <p:nvSpPr>
          <p:cNvPr id="3" name="Content Placeholder 2">
            <a:extLst>
              <a:ext uri="{FF2B5EF4-FFF2-40B4-BE49-F238E27FC236}">
                <a16:creationId xmlns:a16="http://schemas.microsoft.com/office/drawing/2014/main" id="{B433A121-D874-1B4E-AF62-DFC1D2B430BD}"/>
              </a:ext>
            </a:extLst>
          </p:cNvPr>
          <p:cNvSpPr>
            <a:spLocks noGrp="1"/>
          </p:cNvSpPr>
          <p:nvPr>
            <p:ph idx="1"/>
          </p:nvPr>
        </p:nvSpPr>
        <p:spPr/>
        <p:txBody>
          <a:bodyPr/>
          <a:lstStyle/>
          <a:p>
            <a:pPr marL="514350" indent="-514350">
              <a:buSzPct val="100000"/>
              <a:buFont typeface="+mj-lt"/>
              <a:buAutoNum type="arabicPeriod"/>
            </a:pPr>
            <a:r>
              <a:rPr lang="en-GB" dirty="0"/>
              <a:t>Define the customer journey</a:t>
            </a:r>
          </a:p>
          <a:p>
            <a:pPr marL="514350" indent="-514350">
              <a:buSzPct val="100000"/>
              <a:buFont typeface="+mj-lt"/>
              <a:buAutoNum type="arabicPeriod"/>
            </a:pPr>
            <a:r>
              <a:rPr lang="en-GB" dirty="0"/>
              <a:t>Plot in the customer journey the information needed (minimal)</a:t>
            </a:r>
          </a:p>
          <a:p>
            <a:pPr marL="514350" indent="-514350">
              <a:buSzPct val="100000"/>
              <a:buFont typeface="+mj-lt"/>
              <a:buAutoNum type="arabicPeriod"/>
            </a:pPr>
            <a:r>
              <a:rPr lang="en-GB" dirty="0"/>
              <a:t>Add in the customer journey the information wanted (business)</a:t>
            </a:r>
          </a:p>
          <a:p>
            <a:pPr marL="514350" indent="-514350">
              <a:buSzPct val="100000"/>
              <a:buFont typeface="+mj-lt"/>
              <a:buAutoNum type="arabicPeriod"/>
            </a:pPr>
            <a:r>
              <a:rPr lang="en-GB" dirty="0"/>
              <a:t>Document in a information Inventory</a:t>
            </a:r>
          </a:p>
          <a:p>
            <a:pPr marL="863600" lvl="1" indent="-514350">
              <a:buSzPct val="100000"/>
              <a:buFont typeface="+mj-lt"/>
              <a:buAutoNum type="alphaLcPeriod"/>
            </a:pPr>
            <a:r>
              <a:rPr lang="en-GB" dirty="0"/>
              <a:t>Mandatory (minimal needed to provide the service)</a:t>
            </a:r>
          </a:p>
          <a:p>
            <a:pPr marL="863600" lvl="1" indent="-514350">
              <a:buSzPct val="100000"/>
              <a:buFont typeface="+mj-lt"/>
              <a:buAutoNum type="alphaLcPeriod"/>
            </a:pPr>
            <a:r>
              <a:rPr lang="en-GB" dirty="0"/>
              <a:t>Other legal basis (collection allowed, not mandatory)</a:t>
            </a:r>
          </a:p>
          <a:p>
            <a:pPr marL="863600" lvl="1" indent="-514350">
              <a:buSzPct val="100000"/>
              <a:buFont typeface="+mj-lt"/>
              <a:buAutoNum type="alphaLcPeriod"/>
            </a:pPr>
            <a:r>
              <a:rPr lang="en-GB" dirty="0"/>
              <a:t>Voluntary (consent needed)</a:t>
            </a:r>
          </a:p>
          <a:p>
            <a:pPr marL="514350" indent="-514350">
              <a:buSzPct val="100000"/>
              <a:buFont typeface="+mj-lt"/>
              <a:buAutoNum type="arabicPeriod"/>
            </a:pPr>
            <a:r>
              <a:rPr lang="en-GB" dirty="0"/>
              <a:t>Define the Privacy Policy/Notice based on 4.a and 4.b.</a:t>
            </a:r>
          </a:p>
        </p:txBody>
      </p:sp>
      <p:sp>
        <p:nvSpPr>
          <p:cNvPr id="4" name="Rounded Rectangle 3">
            <a:extLst>
              <a:ext uri="{FF2B5EF4-FFF2-40B4-BE49-F238E27FC236}">
                <a16:creationId xmlns:a16="http://schemas.microsoft.com/office/drawing/2014/main" id="{59125EAA-EF33-7C47-95D0-FD28CD5E775C}"/>
              </a:ext>
            </a:extLst>
          </p:cNvPr>
          <p:cNvSpPr/>
          <p:nvPr/>
        </p:nvSpPr>
        <p:spPr>
          <a:xfrm>
            <a:off x="9677400" y="1066800"/>
            <a:ext cx="1600200" cy="609600"/>
          </a:xfrm>
          <a:prstGeom prst="roundRect">
            <a:avLst/>
          </a:prstGeom>
          <a:solidFill>
            <a:srgbClr val="7EA8A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dirty="0"/>
              <a:t>Step 1</a:t>
            </a:r>
          </a:p>
        </p:txBody>
      </p:sp>
    </p:spTree>
    <p:extLst>
      <p:ext uri="{BB962C8B-B14F-4D97-AF65-F5344CB8AC3E}">
        <p14:creationId xmlns:p14="http://schemas.microsoft.com/office/powerpoint/2010/main" val="365246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A2984-A81E-9E4C-9D56-825644B4F8C2}"/>
              </a:ext>
            </a:extLst>
          </p:cNvPr>
          <p:cNvSpPr>
            <a:spLocks noGrp="1"/>
          </p:cNvSpPr>
          <p:nvPr>
            <p:ph type="title"/>
          </p:nvPr>
        </p:nvSpPr>
        <p:spPr/>
        <p:txBody>
          <a:bodyPr/>
          <a:lstStyle/>
          <a:p>
            <a:r>
              <a:rPr lang="en-GB" dirty="0"/>
              <a:t>Consent Workshop Practise - iWelcome</a:t>
            </a:r>
          </a:p>
        </p:txBody>
      </p:sp>
      <p:sp>
        <p:nvSpPr>
          <p:cNvPr id="3" name="Content Placeholder 2">
            <a:extLst>
              <a:ext uri="{FF2B5EF4-FFF2-40B4-BE49-F238E27FC236}">
                <a16:creationId xmlns:a16="http://schemas.microsoft.com/office/drawing/2014/main" id="{B433A121-D874-1B4E-AF62-DFC1D2B430BD}"/>
              </a:ext>
            </a:extLst>
          </p:cNvPr>
          <p:cNvSpPr>
            <a:spLocks noGrp="1"/>
          </p:cNvSpPr>
          <p:nvPr>
            <p:ph idx="1"/>
          </p:nvPr>
        </p:nvSpPr>
        <p:spPr/>
        <p:txBody>
          <a:bodyPr>
            <a:normAutofit/>
          </a:bodyPr>
          <a:lstStyle/>
          <a:p>
            <a:pPr marL="514350" indent="-514350">
              <a:lnSpc>
                <a:spcPct val="120000"/>
              </a:lnSpc>
              <a:buSzPct val="100000"/>
              <a:buFont typeface="+mj-lt"/>
              <a:buAutoNum type="arabicPeriod"/>
            </a:pPr>
            <a:r>
              <a:rPr lang="en-GB" dirty="0"/>
              <a:t>Describe the registration process and data collection</a:t>
            </a:r>
          </a:p>
          <a:p>
            <a:pPr marL="514350" indent="-514350">
              <a:lnSpc>
                <a:spcPct val="120000"/>
              </a:lnSpc>
              <a:buSzPct val="100000"/>
              <a:buFont typeface="+mj-lt"/>
              <a:buAutoNum type="arabicPeriod"/>
            </a:pPr>
            <a:r>
              <a:rPr lang="en-GB" dirty="0"/>
              <a:t>Describe how data is collected later in the journey and how</a:t>
            </a:r>
          </a:p>
          <a:p>
            <a:pPr marL="514350" indent="-514350">
              <a:lnSpc>
                <a:spcPct val="120000"/>
              </a:lnSpc>
              <a:buSzPct val="100000"/>
              <a:buFont typeface="+mj-lt"/>
              <a:buAutoNum type="arabicPeriod"/>
            </a:pPr>
            <a:r>
              <a:rPr lang="en-GB" dirty="0"/>
              <a:t>Define the needed data model to support, this will be towards the digital systems (API)</a:t>
            </a:r>
          </a:p>
          <a:p>
            <a:pPr marL="514350" indent="-514350">
              <a:lnSpc>
                <a:spcPct val="120000"/>
              </a:lnSpc>
              <a:buSzPct val="100000"/>
              <a:buFont typeface="+mj-lt"/>
              <a:buAutoNum type="arabicPeriod"/>
            </a:pPr>
            <a:r>
              <a:rPr lang="en-GB" dirty="0"/>
              <a:t>Define the self service to consumers (UI), visibility / transparency. All data will be in the data model already otherwise you are not following data minimalization. </a:t>
            </a:r>
          </a:p>
          <a:p>
            <a:pPr marL="514350" indent="-514350">
              <a:lnSpc>
                <a:spcPct val="120000"/>
              </a:lnSpc>
              <a:buSzPct val="100000"/>
              <a:buFont typeface="+mj-lt"/>
              <a:buAutoNum type="arabicPeriod"/>
            </a:pPr>
            <a:endParaRPr lang="en-GB" dirty="0"/>
          </a:p>
        </p:txBody>
      </p:sp>
      <p:sp>
        <p:nvSpPr>
          <p:cNvPr id="4" name="Rounded Rectangle 3">
            <a:extLst>
              <a:ext uri="{FF2B5EF4-FFF2-40B4-BE49-F238E27FC236}">
                <a16:creationId xmlns:a16="http://schemas.microsoft.com/office/drawing/2014/main" id="{C98BD8E2-52EC-5249-B639-96A5E4E35EF9}"/>
              </a:ext>
            </a:extLst>
          </p:cNvPr>
          <p:cNvSpPr/>
          <p:nvPr/>
        </p:nvSpPr>
        <p:spPr>
          <a:xfrm>
            <a:off x="9677400" y="1066800"/>
            <a:ext cx="1600200" cy="609600"/>
          </a:xfrm>
          <a:prstGeom prst="roundRect">
            <a:avLst/>
          </a:prstGeom>
          <a:solidFill>
            <a:srgbClr val="7EA8A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dirty="0"/>
              <a:t>Step 2</a:t>
            </a:r>
          </a:p>
        </p:txBody>
      </p:sp>
    </p:spTree>
    <p:extLst>
      <p:ext uri="{BB962C8B-B14F-4D97-AF65-F5344CB8AC3E}">
        <p14:creationId xmlns:p14="http://schemas.microsoft.com/office/powerpoint/2010/main" val="197712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A2984-A81E-9E4C-9D56-825644B4F8C2}"/>
              </a:ext>
            </a:extLst>
          </p:cNvPr>
          <p:cNvSpPr>
            <a:spLocks noGrp="1"/>
          </p:cNvSpPr>
          <p:nvPr>
            <p:ph type="title"/>
          </p:nvPr>
        </p:nvSpPr>
        <p:spPr/>
        <p:txBody>
          <a:bodyPr/>
          <a:lstStyle/>
          <a:p>
            <a:r>
              <a:rPr lang="en-GB" dirty="0"/>
              <a:t>Consent Workshop Practise - iWelcome</a:t>
            </a:r>
          </a:p>
        </p:txBody>
      </p:sp>
      <p:sp>
        <p:nvSpPr>
          <p:cNvPr id="3" name="Content Placeholder 2">
            <a:extLst>
              <a:ext uri="{FF2B5EF4-FFF2-40B4-BE49-F238E27FC236}">
                <a16:creationId xmlns:a16="http://schemas.microsoft.com/office/drawing/2014/main" id="{B433A121-D874-1B4E-AF62-DFC1D2B430BD}"/>
              </a:ext>
            </a:extLst>
          </p:cNvPr>
          <p:cNvSpPr>
            <a:spLocks noGrp="1"/>
          </p:cNvSpPr>
          <p:nvPr>
            <p:ph idx="1"/>
          </p:nvPr>
        </p:nvSpPr>
        <p:spPr/>
        <p:txBody>
          <a:bodyPr>
            <a:normAutofit lnSpcReduction="10000"/>
          </a:bodyPr>
          <a:lstStyle/>
          <a:p>
            <a:pPr marL="514350" indent="-514350">
              <a:lnSpc>
                <a:spcPct val="120000"/>
              </a:lnSpc>
              <a:buSzPct val="100000"/>
              <a:buFont typeface="+mj-lt"/>
              <a:buAutoNum type="arabicPeriod"/>
            </a:pPr>
            <a:r>
              <a:rPr lang="en-GB" dirty="0"/>
              <a:t>Define the Processing Purposes for:</a:t>
            </a:r>
          </a:p>
          <a:p>
            <a:pPr marL="863600" lvl="1" indent="-514350">
              <a:lnSpc>
                <a:spcPct val="120000"/>
              </a:lnSpc>
              <a:buSzPct val="100000"/>
              <a:buFont typeface="+mj-lt"/>
              <a:buAutoNum type="alphaLcPeriod"/>
            </a:pPr>
            <a:r>
              <a:rPr lang="en-GB" dirty="0"/>
              <a:t>Mandatory</a:t>
            </a:r>
          </a:p>
          <a:p>
            <a:pPr marL="863600" lvl="1" indent="-514350">
              <a:lnSpc>
                <a:spcPct val="120000"/>
              </a:lnSpc>
              <a:buSzPct val="100000"/>
              <a:buFont typeface="+mj-lt"/>
              <a:buAutoNum type="alphaLcPeriod"/>
            </a:pPr>
            <a:r>
              <a:rPr lang="en-GB" dirty="0"/>
              <a:t>Other legal</a:t>
            </a:r>
          </a:p>
          <a:p>
            <a:pPr marL="863600" lvl="1" indent="-514350">
              <a:lnSpc>
                <a:spcPct val="120000"/>
              </a:lnSpc>
              <a:buSzPct val="100000"/>
              <a:buFont typeface="+mj-lt"/>
              <a:buAutoNum type="alphaLcPeriod"/>
            </a:pPr>
            <a:r>
              <a:rPr lang="en-GB" dirty="0"/>
              <a:t>Voluntary (consent)</a:t>
            </a:r>
          </a:p>
          <a:p>
            <a:pPr marL="514350" indent="-514350">
              <a:lnSpc>
                <a:spcPct val="120000"/>
              </a:lnSpc>
              <a:buSzPct val="100000"/>
              <a:buFont typeface="+mj-lt"/>
              <a:buAutoNum type="arabicPeriod"/>
            </a:pPr>
            <a:r>
              <a:rPr lang="en-GB" dirty="0"/>
              <a:t>Attach these processing purposes to the data items in the data model (we store that in the meta data of each data item)</a:t>
            </a:r>
          </a:p>
          <a:p>
            <a:pPr marL="514350" indent="-514350">
              <a:lnSpc>
                <a:spcPct val="120000"/>
              </a:lnSpc>
              <a:buSzPct val="100000"/>
              <a:buFont typeface="+mj-lt"/>
              <a:buAutoNum type="arabicPeriod"/>
            </a:pPr>
            <a:r>
              <a:rPr lang="en-GB" dirty="0"/>
              <a:t>Enable the data items with voluntary (consent) towards the consent-API</a:t>
            </a:r>
          </a:p>
          <a:p>
            <a:pPr marL="514350" indent="-514350">
              <a:lnSpc>
                <a:spcPct val="120000"/>
              </a:lnSpc>
              <a:buSzPct val="100000"/>
              <a:buFont typeface="+mj-lt"/>
              <a:buAutoNum type="arabicPeriod"/>
            </a:pPr>
            <a:r>
              <a:rPr lang="en-GB" dirty="0"/>
              <a:t>Decide on transparency on the 1.a and 1.b basis (1.c = legally defined)</a:t>
            </a:r>
          </a:p>
          <a:p>
            <a:pPr marL="514350" indent="-514350">
              <a:lnSpc>
                <a:spcPct val="120000"/>
              </a:lnSpc>
              <a:buSzPct val="100000"/>
              <a:buFont typeface="+mj-lt"/>
              <a:buAutoNum type="arabicPeriod"/>
            </a:pPr>
            <a:r>
              <a:rPr lang="en-GB" dirty="0"/>
              <a:t>Enable the UI for 1.a, 1.b and 1.c</a:t>
            </a:r>
          </a:p>
        </p:txBody>
      </p:sp>
      <p:sp>
        <p:nvSpPr>
          <p:cNvPr id="4" name="Rounded Rectangle 3">
            <a:extLst>
              <a:ext uri="{FF2B5EF4-FFF2-40B4-BE49-F238E27FC236}">
                <a16:creationId xmlns:a16="http://schemas.microsoft.com/office/drawing/2014/main" id="{C98BD8E2-52EC-5249-B639-96A5E4E35EF9}"/>
              </a:ext>
            </a:extLst>
          </p:cNvPr>
          <p:cNvSpPr/>
          <p:nvPr/>
        </p:nvSpPr>
        <p:spPr>
          <a:xfrm>
            <a:off x="9677400" y="1066800"/>
            <a:ext cx="1600200" cy="609600"/>
          </a:xfrm>
          <a:prstGeom prst="roundRect">
            <a:avLst/>
          </a:prstGeom>
          <a:solidFill>
            <a:srgbClr val="7EA8A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dirty="0"/>
              <a:t>Step 3</a:t>
            </a:r>
          </a:p>
        </p:txBody>
      </p:sp>
    </p:spTree>
    <p:extLst>
      <p:ext uri="{BB962C8B-B14F-4D97-AF65-F5344CB8AC3E}">
        <p14:creationId xmlns:p14="http://schemas.microsoft.com/office/powerpoint/2010/main" val="195492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ttps://cdn.colorlib.com/wp/wp-content/uploads/sites/2/Front_View_iPhone6_PSD_Templat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13716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tps://cdn.colorlib.com/wp/wp-content/uploads/sites/2/Front_View_iPhone6_PSD_Template.png">
            <a:extLst>
              <a:ext uri="{FF2B5EF4-FFF2-40B4-BE49-F238E27FC236}">
                <a16:creationId xmlns:a16="http://schemas.microsoft.com/office/drawing/2014/main" id="{2CB8B73F-96D0-0E4E-A40B-9077A5DDA9E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04560" y="13716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nhaltsplatzhalter 2">
            <a:extLst>
              <a:ext uri="{FF2B5EF4-FFF2-40B4-BE49-F238E27FC236}">
                <a16:creationId xmlns:a16="http://schemas.microsoft.com/office/drawing/2014/main" id="{2F8D445D-5E6A-C94D-A0C3-8B79AE8CFD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46040" y="1142227"/>
            <a:ext cx="2744148" cy="4851132"/>
          </a:xfrm>
          <a:prstGeom prst="rect">
            <a:avLst/>
          </a:prstGeom>
        </p:spPr>
      </p:pic>
      <p:pic>
        <p:nvPicPr>
          <p:cNvPr id="10" name="Inhaltsplatzhalter 2">
            <a:extLst>
              <a:ext uri="{FF2B5EF4-FFF2-40B4-BE49-F238E27FC236}">
                <a16:creationId xmlns:a16="http://schemas.microsoft.com/office/drawing/2014/main" id="{501A16C3-47E2-DF44-8C99-B8EE75F692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3474" y="1051560"/>
            <a:ext cx="2785780" cy="4937760"/>
          </a:xfrm>
          <a:prstGeom prst="rect">
            <a:avLst/>
          </a:prstGeom>
        </p:spPr>
      </p:pic>
      <p:sp>
        <p:nvSpPr>
          <p:cNvPr id="3" name="Oval 2">
            <a:extLst>
              <a:ext uri="{FF2B5EF4-FFF2-40B4-BE49-F238E27FC236}">
                <a16:creationId xmlns:a16="http://schemas.microsoft.com/office/drawing/2014/main" id="{3B5D7AD0-45B7-3A40-8429-77535DF40048}"/>
              </a:ext>
            </a:extLst>
          </p:cNvPr>
          <p:cNvSpPr/>
          <p:nvPr/>
        </p:nvSpPr>
        <p:spPr bwMode="auto">
          <a:xfrm>
            <a:off x="3901440" y="4709160"/>
            <a:ext cx="771628" cy="548640"/>
          </a:xfrm>
          <a:prstGeom prst="ellipse">
            <a:avLst/>
          </a:prstGeom>
          <a:noFill/>
          <a:ln w="22225" cap="flat" cmpd="sng" algn="ctr">
            <a:solidFill>
              <a:srgbClr val="FF0000"/>
            </a:solidFill>
            <a:prstDash val="solid"/>
            <a:round/>
            <a:headEnd type="none" w="med" len="med"/>
            <a:tailEnd type="none" w="med" len="med"/>
          </a:ln>
          <a:effectLst/>
        </p:spPr>
        <p:txBody>
          <a:bodyPr vert="horz" wrap="none" lIns="109728" tIns="54864" rIns="109728" bIns="54864" numCol="1" rtlCol="0" anchor="ctr" anchorCtr="0" compatLnSpc="1">
            <a:prstTxWarp prst="textNoShape">
              <a:avLst/>
            </a:prstTxWarp>
          </a:bodyPr>
          <a:lstStyle/>
          <a:p>
            <a:pPr defTabSz="1097280" eaLnBrk="1" hangingPunct="1"/>
            <a:endParaRPr lang="de-DE" sz="1440">
              <a:latin typeface="Lucida Sans Unicode" pitchFamily="34" charset="0"/>
            </a:endParaRPr>
          </a:p>
        </p:txBody>
      </p:sp>
      <p:sp>
        <p:nvSpPr>
          <p:cNvPr id="7" name="TextBox 6">
            <a:extLst>
              <a:ext uri="{FF2B5EF4-FFF2-40B4-BE49-F238E27FC236}">
                <a16:creationId xmlns:a16="http://schemas.microsoft.com/office/drawing/2014/main" id="{51E5835A-3102-6946-A1D5-04125A8651B9}"/>
              </a:ext>
            </a:extLst>
          </p:cNvPr>
          <p:cNvSpPr txBox="1"/>
          <p:nvPr/>
        </p:nvSpPr>
        <p:spPr>
          <a:xfrm>
            <a:off x="4833532" y="1509975"/>
            <a:ext cx="2923043" cy="3637919"/>
          </a:xfrm>
          <a:prstGeom prst="rect">
            <a:avLst/>
          </a:prstGeom>
          <a:noFill/>
        </p:spPr>
        <p:txBody>
          <a:bodyPr wrap="none" rtlCol="0">
            <a:spAutoFit/>
          </a:bodyPr>
          <a:lstStyle/>
          <a:p>
            <a:pPr algn="ctr"/>
            <a:r>
              <a:rPr lang="en-GB" sz="2880" dirty="0">
                <a:solidFill>
                  <a:srgbClr val="74B929"/>
                </a:solidFill>
                <a:latin typeface="Gill Sans Light"/>
                <a:ea typeface="ＭＳ Ｐゴシック" charset="-128"/>
                <a:cs typeface="Gill Sans Light"/>
              </a:rPr>
              <a:t>You can offer</a:t>
            </a:r>
            <a:br>
              <a:rPr lang="en-GB" sz="2880" dirty="0">
                <a:solidFill>
                  <a:srgbClr val="74B929"/>
                </a:solidFill>
                <a:latin typeface="Gill Sans Light"/>
                <a:ea typeface="ＭＳ Ｐゴシック" charset="-128"/>
                <a:cs typeface="Gill Sans Light"/>
              </a:rPr>
            </a:br>
            <a:r>
              <a:rPr lang="en-GB" sz="2880" dirty="0">
                <a:solidFill>
                  <a:srgbClr val="74B929"/>
                </a:solidFill>
                <a:latin typeface="Gill Sans Light"/>
                <a:ea typeface="ＭＳ Ｐゴシック" charset="-128"/>
                <a:cs typeface="Gill Sans Light"/>
              </a:rPr>
              <a:t>between 0-100%</a:t>
            </a:r>
          </a:p>
          <a:p>
            <a:pPr algn="ctr"/>
            <a:endParaRPr lang="en-GB" sz="2880" dirty="0">
              <a:solidFill>
                <a:srgbClr val="74B929"/>
              </a:solidFill>
              <a:latin typeface="Gill Sans Light"/>
              <a:ea typeface="ＭＳ Ｐゴシック" charset="-128"/>
              <a:cs typeface="Gill Sans Light"/>
            </a:endParaRPr>
          </a:p>
          <a:p>
            <a:pPr algn="ctr"/>
            <a:r>
              <a:rPr lang="en-GB" sz="2880" dirty="0">
                <a:solidFill>
                  <a:srgbClr val="74B929"/>
                </a:solidFill>
                <a:latin typeface="Gill Sans Light"/>
                <a:ea typeface="ＭＳ Ｐゴシック" charset="-128"/>
                <a:cs typeface="Gill Sans Light"/>
              </a:rPr>
              <a:t>TRANSPARANCY</a:t>
            </a:r>
            <a:br>
              <a:rPr lang="en-GB" sz="2880" dirty="0">
                <a:solidFill>
                  <a:srgbClr val="74B929"/>
                </a:solidFill>
                <a:latin typeface="Gill Sans Light"/>
                <a:ea typeface="ＭＳ Ｐゴシック" charset="-128"/>
                <a:cs typeface="Gill Sans Light"/>
              </a:rPr>
            </a:br>
            <a:r>
              <a:rPr lang="en-GB" sz="2880" dirty="0">
                <a:solidFill>
                  <a:srgbClr val="74B929"/>
                </a:solidFill>
                <a:latin typeface="Gill Sans Light"/>
                <a:ea typeface="ＭＳ Ｐゴシック" charset="-128"/>
                <a:cs typeface="Gill Sans Light"/>
              </a:rPr>
              <a:t>&amp;</a:t>
            </a:r>
            <a:br>
              <a:rPr lang="en-GB" sz="2880" dirty="0">
                <a:solidFill>
                  <a:srgbClr val="74B929"/>
                </a:solidFill>
                <a:latin typeface="Gill Sans Light"/>
                <a:ea typeface="ＭＳ Ｐゴシック" charset="-128"/>
                <a:cs typeface="Gill Sans Light"/>
              </a:rPr>
            </a:br>
            <a:r>
              <a:rPr lang="en-GB" sz="2880" dirty="0">
                <a:solidFill>
                  <a:srgbClr val="74B929"/>
                </a:solidFill>
                <a:latin typeface="Gill Sans Light"/>
                <a:ea typeface="ＭＳ Ｐゴシック" charset="-128"/>
                <a:cs typeface="Gill Sans Light"/>
              </a:rPr>
              <a:t>CONTROL</a:t>
            </a:r>
          </a:p>
          <a:p>
            <a:pPr algn="ctr"/>
            <a:endParaRPr lang="en-GB" sz="2880" dirty="0">
              <a:solidFill>
                <a:srgbClr val="74B929"/>
              </a:solidFill>
              <a:latin typeface="Gill Sans Light"/>
              <a:ea typeface="ＭＳ Ｐゴシック" charset="-128"/>
              <a:cs typeface="Gill Sans Light"/>
            </a:endParaRPr>
          </a:p>
          <a:p>
            <a:pPr algn="ctr"/>
            <a:r>
              <a:rPr lang="en-GB" sz="2880" dirty="0">
                <a:solidFill>
                  <a:srgbClr val="74B929"/>
                </a:solidFill>
                <a:latin typeface="Gill Sans Light"/>
                <a:ea typeface="ＭＳ Ｐゴシック" charset="-128"/>
                <a:cs typeface="Gill Sans Light"/>
              </a:rPr>
              <a:t>for the Consumer</a:t>
            </a:r>
          </a:p>
        </p:txBody>
      </p:sp>
    </p:spTree>
    <p:extLst>
      <p:ext uri="{BB962C8B-B14F-4D97-AF65-F5344CB8AC3E}">
        <p14:creationId xmlns:p14="http://schemas.microsoft.com/office/powerpoint/2010/main" val="400624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A2984-A81E-9E4C-9D56-825644B4F8C2}"/>
              </a:ext>
            </a:extLst>
          </p:cNvPr>
          <p:cNvSpPr>
            <a:spLocks noGrp="1"/>
          </p:cNvSpPr>
          <p:nvPr>
            <p:ph type="title"/>
          </p:nvPr>
        </p:nvSpPr>
        <p:spPr/>
        <p:txBody>
          <a:bodyPr/>
          <a:lstStyle/>
          <a:p>
            <a:r>
              <a:rPr lang="en-GB" dirty="0"/>
              <a:t>Thinking out loud</a:t>
            </a:r>
          </a:p>
        </p:txBody>
      </p:sp>
      <p:sp>
        <p:nvSpPr>
          <p:cNvPr id="3" name="Content Placeholder 2">
            <a:extLst>
              <a:ext uri="{FF2B5EF4-FFF2-40B4-BE49-F238E27FC236}">
                <a16:creationId xmlns:a16="http://schemas.microsoft.com/office/drawing/2014/main" id="{B433A121-D874-1B4E-AF62-DFC1D2B430BD}"/>
              </a:ext>
            </a:extLst>
          </p:cNvPr>
          <p:cNvSpPr>
            <a:spLocks noGrp="1"/>
          </p:cNvSpPr>
          <p:nvPr>
            <p:ph idx="1"/>
          </p:nvPr>
        </p:nvSpPr>
        <p:spPr/>
        <p:txBody>
          <a:bodyPr>
            <a:normAutofit/>
          </a:bodyPr>
          <a:lstStyle/>
          <a:p>
            <a:pPr marL="0" indent="0">
              <a:lnSpc>
                <a:spcPct val="120000"/>
              </a:lnSpc>
              <a:buSzPct val="100000"/>
              <a:buNone/>
            </a:pPr>
            <a:r>
              <a:rPr lang="en-GB" dirty="0"/>
              <a:t>Can this services practise work with other legislation to define the different use of personal data. Can we extend it so it works for every platform that manages consent and document consent.</a:t>
            </a:r>
          </a:p>
          <a:p>
            <a:pPr marL="0" indent="0">
              <a:lnSpc>
                <a:spcPct val="120000"/>
              </a:lnSpc>
              <a:buSzPct val="100000"/>
              <a:buNone/>
            </a:pPr>
            <a:br>
              <a:rPr lang="en-GB" dirty="0"/>
            </a:br>
            <a:r>
              <a:rPr lang="en-GB" dirty="0"/>
              <a:t>Can we plot things in privacy notice and the rest in </a:t>
            </a:r>
            <a:r>
              <a:rPr lang="en-GB" u="sng" dirty="0"/>
              <a:t>consent notice</a:t>
            </a:r>
            <a:r>
              <a:rPr lang="en-GB" dirty="0"/>
              <a:t>?</a:t>
            </a:r>
          </a:p>
          <a:p>
            <a:pPr marL="0" indent="0">
              <a:lnSpc>
                <a:spcPct val="120000"/>
              </a:lnSpc>
              <a:buSzPct val="100000"/>
              <a:buNone/>
            </a:pPr>
            <a:r>
              <a:rPr lang="en-GB" dirty="0"/>
              <a:t>Use </a:t>
            </a:r>
            <a:r>
              <a:rPr lang="en-GB" u="sng" dirty="0"/>
              <a:t>processing purpose</a:t>
            </a:r>
            <a:r>
              <a:rPr lang="en-GB" dirty="0"/>
              <a:t> as the default handler for privacy notice and consent</a:t>
            </a:r>
          </a:p>
          <a:p>
            <a:pPr marL="0" indent="0">
              <a:lnSpc>
                <a:spcPct val="120000"/>
              </a:lnSpc>
              <a:buSzPct val="100000"/>
              <a:buNone/>
            </a:pPr>
            <a:r>
              <a:rPr lang="en-GB" dirty="0"/>
              <a:t>Maybe </a:t>
            </a:r>
            <a:r>
              <a:rPr lang="en-GB" u="sng" dirty="0"/>
              <a:t>extend consent receipt</a:t>
            </a:r>
            <a:r>
              <a:rPr lang="en-GB" dirty="0"/>
              <a:t> beyond consent… ?</a:t>
            </a:r>
          </a:p>
          <a:p>
            <a:pPr marL="0" indent="0">
              <a:lnSpc>
                <a:spcPct val="120000"/>
              </a:lnSpc>
              <a:buSzPct val="100000"/>
              <a:buNone/>
            </a:pPr>
            <a:endParaRPr lang="en-GB" dirty="0"/>
          </a:p>
          <a:p>
            <a:pPr marL="0" indent="0">
              <a:lnSpc>
                <a:spcPct val="120000"/>
              </a:lnSpc>
              <a:buSzPct val="100000"/>
              <a:buNone/>
            </a:pPr>
            <a:endParaRPr lang="en-GB" dirty="0"/>
          </a:p>
        </p:txBody>
      </p:sp>
    </p:spTree>
    <p:extLst>
      <p:ext uri="{BB962C8B-B14F-4D97-AF65-F5344CB8AC3E}">
        <p14:creationId xmlns:p14="http://schemas.microsoft.com/office/powerpoint/2010/main" val="756927062"/>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o Copyright">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BCA25F1A2B0946B6B9EE75478D767E" ma:contentTypeVersion="" ma:contentTypeDescription="Create a new document." ma:contentTypeScope="" ma:versionID="4fbfce47d6f37f7aac60e7eb090adeda">
  <xsd:schema xmlns:xsd="http://www.w3.org/2001/XMLSchema" xmlns:xs="http://www.w3.org/2001/XMLSchema" xmlns:p="http://schemas.microsoft.com/office/2006/metadata/properties" xmlns:ns2="cb527aab-1648-4be8-9847-a085c9e05b54" targetNamespace="http://schemas.microsoft.com/office/2006/metadata/properties" ma:root="true" ma:fieldsID="8a993bd083da04584abac7d9ee3e457b" ns2:_="">
    <xsd:import namespace="cb527aab-1648-4be8-9847-a085c9e05b54"/>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527aab-1648-4be8-9847-a085c9e05b5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1AFB50-B5B1-4C77-BE18-008D5FD6649F}">
  <ds:schemaRefs>
    <ds:schemaRef ds:uri="http://schemas.microsoft.com/sharepoint/v3/contenttype/forms"/>
  </ds:schemaRefs>
</ds:datastoreItem>
</file>

<file path=customXml/itemProps2.xml><?xml version="1.0" encoding="utf-8"?>
<ds:datastoreItem xmlns:ds="http://schemas.openxmlformats.org/officeDocument/2006/customXml" ds:itemID="{5B829DAF-B315-4715-92BF-A040D1ED63EF}">
  <ds:schemaRefs>
    <ds:schemaRef ds:uri="http://schemas.microsoft.com/office/2006/documentManagement/types"/>
    <ds:schemaRef ds:uri="http://www.w3.org/XML/1998/namespace"/>
    <ds:schemaRef ds:uri="http://purl.org/dc/term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cb527aab-1648-4be8-9847-a085c9e05b54"/>
    <ds:schemaRef ds:uri="http://purl.org/dc/dcmitype/"/>
  </ds:schemaRefs>
</ds:datastoreItem>
</file>

<file path=customXml/itemProps3.xml><?xml version="1.0" encoding="utf-8"?>
<ds:datastoreItem xmlns:ds="http://schemas.openxmlformats.org/officeDocument/2006/customXml" ds:itemID="{7602BA5C-A70D-4BD1-A3E6-5B719E93DC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527aab-1648-4be8-9847-a085c9e05b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Network</Template>
  <TotalTime>55453</TotalTime>
  <Words>499</Words>
  <Application>Microsoft Macintosh PowerPoint</Application>
  <PresentationFormat>Widescreen</PresentationFormat>
  <Paragraphs>124</Paragraphs>
  <Slides>11</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MS PGothic</vt:lpstr>
      <vt:lpstr>MS PGothic</vt:lpstr>
      <vt:lpstr>Arial</vt:lpstr>
      <vt:lpstr>Calibri</vt:lpstr>
      <vt:lpstr>Corbel</vt:lpstr>
      <vt:lpstr>Gill Sans</vt:lpstr>
      <vt:lpstr>Gill Sans Light</vt:lpstr>
      <vt:lpstr>Lucida Sans Unicode</vt:lpstr>
      <vt:lpstr>Times New Roman</vt:lpstr>
      <vt:lpstr>Wingdings</vt:lpstr>
      <vt:lpstr>Network</vt:lpstr>
      <vt:lpstr>No Copyright</vt:lpstr>
      <vt:lpstr>Consent Management Solutions WG</vt:lpstr>
      <vt:lpstr>Agenda</vt:lpstr>
      <vt:lpstr>PowerPoint Presentation</vt:lpstr>
      <vt:lpstr>Service Practise around data management</vt:lpstr>
      <vt:lpstr>Consent Workshop Practise - iWelcome</vt:lpstr>
      <vt:lpstr>Consent Workshop Practise - iWelcome</vt:lpstr>
      <vt:lpstr>Consent Workshop Practise - iWelcome</vt:lpstr>
      <vt:lpstr>PowerPoint Presentation</vt:lpstr>
      <vt:lpstr>Thinking out loud</vt:lpstr>
      <vt:lpstr>Time Line towards EIC</vt:lpstr>
      <vt:lpstr>Work packages contribution asked</vt:lpstr>
    </vt:vector>
  </TitlesOfParts>
  <Company>RSA Security Inc.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RSA Security Inc.</dc:creator>
  <cp:lastModifiedBy>Corné van Rooij - iWelcome</cp:lastModifiedBy>
  <cp:revision>354</cp:revision>
  <dcterms:created xsi:type="dcterms:W3CDTF">2009-05-06T16:55:56Z</dcterms:created>
  <dcterms:modified xsi:type="dcterms:W3CDTF">2018-11-14T14:44:23Z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0x010100A5BCA25F1A2B0946B6B9EE75478D767E</vt:lpwstr>
  </property>
</Properties>
</file>