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801600" cy="9601200" type="A3"/>
  <p:notesSz cx="6858000" cy="9144000"/>
  <p:defaultTextStyle>
    <a:defPPr>
      <a:defRPr lang="en-US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872" y="-11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6A-FFE1-134C-85F9-3BC867E17472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2671-9C15-C640-9729-ED1179A03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9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6A-FFE1-134C-85F9-3BC867E17472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2671-9C15-C640-9729-ED1179A03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6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6A-FFE1-134C-85F9-3BC867E17472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2671-9C15-C640-9729-ED1179A03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2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6A-FFE1-134C-85F9-3BC867E17472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2671-9C15-C640-9729-ED1179A03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2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6A-FFE1-134C-85F9-3BC867E17472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2671-9C15-C640-9729-ED1179A03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3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6A-FFE1-134C-85F9-3BC867E17472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2671-9C15-C640-9729-ED1179A03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6A-FFE1-134C-85F9-3BC867E17472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2671-9C15-C640-9729-ED1179A03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5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6A-FFE1-134C-85F9-3BC867E17472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2671-9C15-C640-9729-ED1179A03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6A-FFE1-134C-85F9-3BC867E17472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2671-9C15-C640-9729-ED1179A03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8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6A-FFE1-134C-85F9-3BC867E17472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2671-9C15-C640-9729-ED1179A03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7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6A-FFE1-134C-85F9-3BC867E17472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2671-9C15-C640-9729-ED1179A03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3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1546A-FFE1-134C-85F9-3BC867E17472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D2671-9C15-C640-9729-ED1179A03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Consent Receipt Status Overview (1</a:t>
            </a:r>
            <a:r>
              <a:rPr lang="en-US" baseline="30000" dirty="0" smtClean="0"/>
              <a:t>st</a:t>
            </a:r>
            <a:r>
              <a:rPr lang="en-US" dirty="0" smtClean="0"/>
              <a:t> Draft)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August 2015</a:t>
            </a:r>
          </a:p>
          <a:p>
            <a:endParaRPr lang="en-US" dirty="0"/>
          </a:p>
          <a:p>
            <a:r>
              <a:rPr lang="en-US" dirty="0" smtClean="0"/>
              <a:t>CISWG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88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6142" y="6824680"/>
            <a:ext cx="1436945" cy="11933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sz="1700" dirty="0"/>
              <a:t>Spec on </a:t>
            </a:r>
            <a:r>
              <a:rPr lang="en-US" sz="1700" dirty="0" err="1"/>
              <a:t>Kantara</a:t>
            </a:r>
            <a:r>
              <a:rPr lang="en-US" sz="1700" dirty="0"/>
              <a:t> wiki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938317" y="2666342"/>
            <a:ext cx="1345359" cy="112605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sz="1700" dirty="0"/>
              <a:t>Consent</a:t>
            </a:r>
          </a:p>
          <a:p>
            <a:pPr algn="ctr"/>
            <a:r>
              <a:rPr lang="en-US" sz="1700" dirty="0"/>
              <a:t>Receipt</a:t>
            </a:r>
          </a:p>
          <a:p>
            <a:pPr algn="ctr"/>
            <a:r>
              <a:rPr lang="en-US" sz="1700" dirty="0"/>
              <a:t>Generator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810199" y="1081884"/>
            <a:ext cx="1424261" cy="139976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sz="1700" dirty="0"/>
              <a:t>Consent</a:t>
            </a:r>
          </a:p>
          <a:p>
            <a:pPr algn="ctr"/>
            <a:r>
              <a:rPr lang="en-US" sz="1700" dirty="0" err="1"/>
              <a:t>Receipt.org</a:t>
            </a:r>
            <a:endParaRPr lang="en-US" sz="1700" dirty="0"/>
          </a:p>
          <a:p>
            <a:pPr algn="ctr"/>
            <a:r>
              <a:rPr lang="en-US" sz="1700" dirty="0"/>
              <a:t>Content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3031" y="3792401"/>
            <a:ext cx="1332675" cy="14299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sz="1700" dirty="0" err="1"/>
              <a:t>KantaraInitiative.org</a:t>
            </a:r>
            <a:endParaRPr lang="en-US" sz="1700" dirty="0"/>
          </a:p>
          <a:p>
            <a:pPr algn="ctr"/>
            <a:r>
              <a:rPr lang="en-US" sz="1700" dirty="0"/>
              <a:t>Content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9304" y="8413448"/>
            <a:ext cx="1133016" cy="10042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sz="1700" dirty="0"/>
              <a:t>Spec on </a:t>
            </a:r>
            <a:r>
              <a:rPr lang="en-US" sz="1700" dirty="0" err="1"/>
              <a:t>Github</a:t>
            </a:r>
            <a:endParaRPr lang="en-US" sz="1700" dirty="0"/>
          </a:p>
        </p:txBody>
      </p:sp>
      <p:sp>
        <p:nvSpPr>
          <p:cNvPr id="7" name="Rounded Rectangle 6"/>
          <p:cNvSpPr/>
          <p:nvPr/>
        </p:nvSpPr>
        <p:spPr>
          <a:xfrm>
            <a:off x="273031" y="1770021"/>
            <a:ext cx="1332675" cy="17926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sz="1700" dirty="0"/>
              <a:t>Plan for </a:t>
            </a:r>
            <a:r>
              <a:rPr lang="en-US" sz="1700" dirty="0" smtClean="0"/>
              <a:t>Evolving the</a:t>
            </a:r>
            <a:endParaRPr lang="en-US" sz="1700" dirty="0"/>
          </a:p>
          <a:p>
            <a:pPr algn="ctr"/>
            <a:r>
              <a:rPr lang="en-US" sz="1700" dirty="0" smtClean="0"/>
              <a:t>Spec</a:t>
            </a:r>
          </a:p>
          <a:p>
            <a:pPr algn="ctr"/>
            <a:r>
              <a:rPr lang="en-US" sz="1700" dirty="0" smtClean="0"/>
              <a:t>Over Time</a:t>
            </a:r>
            <a:endParaRPr lang="en-US" sz="1700" dirty="0"/>
          </a:p>
        </p:txBody>
      </p:sp>
      <p:sp>
        <p:nvSpPr>
          <p:cNvPr id="8" name="Rounded Rectangle 7"/>
          <p:cNvSpPr/>
          <p:nvPr/>
        </p:nvSpPr>
        <p:spPr>
          <a:xfrm>
            <a:off x="10810199" y="4287773"/>
            <a:ext cx="1479313" cy="115622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sz="1700" dirty="0"/>
              <a:t>ISO Interest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977766" y="6171502"/>
            <a:ext cx="1327348" cy="12710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sz="1700" dirty="0"/>
              <a:t>Digital Catapult Interest (UK)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9304" y="5460964"/>
            <a:ext cx="1180710" cy="10042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sz="1700" dirty="0"/>
              <a:t>Use</a:t>
            </a:r>
          </a:p>
          <a:p>
            <a:pPr algn="ctr"/>
            <a:r>
              <a:rPr lang="en-US" sz="1700" dirty="0"/>
              <a:t>Cases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977766" y="8017981"/>
            <a:ext cx="1424261" cy="139976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sz="1700" dirty="0" err="1"/>
              <a:t>Smartopia</a:t>
            </a:r>
            <a:endParaRPr lang="en-US" sz="1700" dirty="0"/>
          </a:p>
          <a:p>
            <a:pPr algn="ctr"/>
            <a:r>
              <a:rPr lang="en-US" sz="1700" dirty="0"/>
              <a:t>Interest</a:t>
            </a:r>
          </a:p>
          <a:p>
            <a:pPr algn="ctr"/>
            <a:r>
              <a:rPr lang="en-US" sz="1700" dirty="0" err="1"/>
              <a:t>Gatherin</a:t>
            </a:r>
            <a:endParaRPr lang="en-US" sz="1700" dirty="0"/>
          </a:p>
        </p:txBody>
      </p:sp>
      <p:sp>
        <p:nvSpPr>
          <p:cNvPr id="37" name="TextBox 36"/>
          <p:cNvSpPr txBox="1"/>
          <p:nvPr/>
        </p:nvSpPr>
        <p:spPr>
          <a:xfrm>
            <a:off x="3159284" y="1176748"/>
            <a:ext cx="6894611" cy="749435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Core Receipt Details (common to all receipts</a:t>
            </a:r>
            <a:r>
              <a:rPr lang="en-US" b="1" dirty="0" smtClean="0"/>
              <a:t>)</a:t>
            </a:r>
          </a:p>
          <a:p>
            <a:endParaRPr lang="en-US" sz="2000" dirty="0"/>
          </a:p>
          <a:p>
            <a:r>
              <a:rPr lang="en-US" sz="1800" dirty="0" smtClean="0"/>
              <a:t>Jurisdiction of </a:t>
            </a:r>
            <a:r>
              <a:rPr lang="en-US" sz="1800" dirty="0" err="1" smtClean="0"/>
              <a:t>Organisation</a:t>
            </a:r>
            <a:endParaRPr lang="en-US" sz="1800" dirty="0" smtClean="0"/>
          </a:p>
          <a:p>
            <a:r>
              <a:rPr lang="en-US" sz="1800" dirty="0" smtClean="0"/>
              <a:t>ID of Natural Person</a:t>
            </a:r>
          </a:p>
          <a:p>
            <a:r>
              <a:rPr lang="en-US" sz="1800" dirty="0" smtClean="0"/>
              <a:t>Service Title</a:t>
            </a:r>
          </a:p>
          <a:p>
            <a:r>
              <a:rPr lang="en-US" sz="1800" dirty="0" smtClean="0"/>
              <a:t>Privacy Policy Link</a:t>
            </a:r>
          </a:p>
          <a:p>
            <a:r>
              <a:rPr lang="en-US" sz="1800" dirty="0" smtClean="0"/>
              <a:t>Link to Short Privacy Notice</a:t>
            </a:r>
          </a:p>
          <a:p>
            <a:r>
              <a:rPr lang="en-US" sz="1800" dirty="0" smtClean="0"/>
              <a:t>Data Controller (acting on behalf of Company taking consent)</a:t>
            </a:r>
          </a:p>
          <a:p>
            <a:r>
              <a:rPr lang="en-US" sz="1800" dirty="0" smtClean="0"/>
              <a:t>Contact Name</a:t>
            </a:r>
          </a:p>
          <a:p>
            <a:r>
              <a:rPr lang="en-US" sz="1800" dirty="0" smtClean="0"/>
              <a:t>Company Name</a:t>
            </a:r>
          </a:p>
          <a:p>
            <a:r>
              <a:rPr lang="en-US" sz="1800" dirty="0" smtClean="0"/>
              <a:t>Address</a:t>
            </a:r>
          </a:p>
          <a:p>
            <a:r>
              <a:rPr lang="en-US" sz="1800" dirty="0" smtClean="0"/>
              <a:t>Contact Email</a:t>
            </a:r>
          </a:p>
          <a:p>
            <a:endParaRPr lang="en-US" sz="1800" dirty="0"/>
          </a:p>
          <a:p>
            <a:r>
              <a:rPr lang="en-US" sz="2000" b="1" dirty="0" smtClean="0"/>
              <a:t>Consent Transaction Data (</a:t>
            </a:r>
            <a:r>
              <a:rPr lang="en-US" sz="2000" b="1" dirty="0" err="1" smtClean="0"/>
              <a:t>differes</a:t>
            </a:r>
            <a:r>
              <a:rPr lang="en-US" sz="2000" b="1" dirty="0" smtClean="0"/>
              <a:t> by specific sharing instance)</a:t>
            </a:r>
          </a:p>
          <a:p>
            <a:endParaRPr lang="en-US" sz="2000" dirty="0"/>
          </a:p>
          <a:p>
            <a:r>
              <a:rPr lang="en-US" sz="1800" dirty="0" smtClean="0"/>
              <a:t>Subject</a:t>
            </a:r>
          </a:p>
          <a:p>
            <a:r>
              <a:rPr lang="en-US" sz="1800" dirty="0" smtClean="0"/>
              <a:t>Consent (repeat as necessary)</a:t>
            </a:r>
          </a:p>
          <a:p>
            <a:r>
              <a:rPr lang="en-US" sz="1800" dirty="0" smtClean="0"/>
              <a:t>Purposes</a:t>
            </a:r>
          </a:p>
          <a:p>
            <a:r>
              <a:rPr lang="en-US" sz="1800" dirty="0" smtClean="0"/>
              <a:t>PII Categories</a:t>
            </a:r>
          </a:p>
          <a:p>
            <a:pPr lvl="1"/>
            <a:r>
              <a:rPr lang="en-US" sz="1800" dirty="0" smtClean="0"/>
              <a:t>Consent </a:t>
            </a:r>
            <a:r>
              <a:rPr lang="en-US" sz="1800" dirty="0" smtClean="0"/>
              <a:t>(repeat as necessary)</a:t>
            </a:r>
            <a:endParaRPr lang="en-US" sz="1800" dirty="0" smtClean="0"/>
          </a:p>
          <a:p>
            <a:pPr lvl="1"/>
            <a:r>
              <a:rPr lang="en-US" sz="1800" dirty="0" smtClean="0"/>
              <a:t>Value (repeat as necessary)</a:t>
            </a:r>
          </a:p>
          <a:p>
            <a:r>
              <a:rPr lang="en-US" sz="1800" dirty="0" smtClean="0"/>
              <a:t>Sensitive Information (flag)</a:t>
            </a:r>
          </a:p>
          <a:p>
            <a:r>
              <a:rPr lang="en-US" sz="1800" dirty="0" smtClean="0"/>
              <a:t>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Party Sharing of Personal Information (flag)</a:t>
            </a:r>
          </a:p>
          <a:p>
            <a:r>
              <a:rPr lang="en-US" sz="1800" dirty="0" smtClean="0"/>
              <a:t>Consent Context</a:t>
            </a:r>
          </a:p>
          <a:p>
            <a:r>
              <a:rPr lang="en-US" sz="1800" dirty="0" smtClean="0"/>
              <a:t>Resource Server Identifier</a:t>
            </a:r>
          </a:p>
          <a:p>
            <a:r>
              <a:rPr lang="en-US" sz="1800" dirty="0" err="1" smtClean="0"/>
              <a:t>Oauth</a:t>
            </a:r>
            <a:r>
              <a:rPr lang="en-US" sz="1800" dirty="0" smtClean="0"/>
              <a:t> Scopes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9712" y="127814"/>
            <a:ext cx="108286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 Consent Receipt data content (as defined by Consent Receipt Generator) 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978401" y="781529"/>
            <a:ext cx="1180883" cy="12455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370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157</Words>
  <Application>Microsoft Macintosh PowerPoint</Application>
  <PresentationFormat>A3 Paper (297x420 mm)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Consent Receipt Status Overview (1st Draft)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Consent Receipt Status Overview</dc:title>
  <dc:creator>Iain Henderson</dc:creator>
  <cp:lastModifiedBy>Iain Henderson</cp:lastModifiedBy>
  <cp:revision>11</cp:revision>
  <dcterms:created xsi:type="dcterms:W3CDTF">2015-08-31T07:02:57Z</dcterms:created>
  <dcterms:modified xsi:type="dcterms:W3CDTF">2015-08-31T19:45:59Z</dcterms:modified>
</cp:coreProperties>
</file>