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1AB-86A3-9D43-A095-EFEA1CB5959E}" type="datetimeFigureOut">
              <a:rPr lang="de-DE" smtClean="0"/>
              <a:t>04.03.13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EE3A-1CDC-6B4C-9FA2-FB89AB184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53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1AB-86A3-9D43-A095-EFEA1CB5959E}" type="datetimeFigureOut">
              <a:rPr lang="de-DE" smtClean="0"/>
              <a:t>04.03.13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EE3A-1CDC-6B4C-9FA2-FB89AB184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82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1AB-86A3-9D43-A095-EFEA1CB5959E}" type="datetimeFigureOut">
              <a:rPr lang="de-DE" smtClean="0"/>
              <a:t>04.03.13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EE3A-1CDC-6B4C-9FA2-FB89AB184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832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1AB-86A3-9D43-A095-EFEA1CB5959E}" type="datetimeFigureOut">
              <a:rPr lang="de-DE" smtClean="0"/>
              <a:t>04.03.13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EE3A-1CDC-6B4C-9FA2-FB89AB184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79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1AB-86A3-9D43-A095-EFEA1CB5959E}" type="datetimeFigureOut">
              <a:rPr lang="de-DE" smtClean="0"/>
              <a:t>04.03.13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EE3A-1CDC-6B4C-9FA2-FB89AB184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48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1AB-86A3-9D43-A095-EFEA1CB5959E}" type="datetimeFigureOut">
              <a:rPr lang="de-DE" smtClean="0"/>
              <a:t>04.03.13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EE3A-1CDC-6B4C-9FA2-FB89AB184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12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1AB-86A3-9D43-A095-EFEA1CB5959E}" type="datetimeFigureOut">
              <a:rPr lang="de-DE" smtClean="0"/>
              <a:t>04.03.13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EE3A-1CDC-6B4C-9FA2-FB89AB184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7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1AB-86A3-9D43-A095-EFEA1CB5959E}" type="datetimeFigureOut">
              <a:rPr lang="de-DE" smtClean="0"/>
              <a:t>04.03.13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EE3A-1CDC-6B4C-9FA2-FB89AB184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55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1AB-86A3-9D43-A095-EFEA1CB5959E}" type="datetimeFigureOut">
              <a:rPr lang="de-DE" smtClean="0"/>
              <a:t>04.03.13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EE3A-1CDC-6B4C-9FA2-FB89AB184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09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1AB-86A3-9D43-A095-EFEA1CB5959E}" type="datetimeFigureOut">
              <a:rPr lang="de-DE" smtClean="0"/>
              <a:t>04.03.13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EE3A-1CDC-6B4C-9FA2-FB89AB184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117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1AB-86A3-9D43-A095-EFEA1CB5959E}" type="datetimeFigureOut">
              <a:rPr lang="de-DE" smtClean="0"/>
              <a:t>04.03.13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EE3A-1CDC-6B4C-9FA2-FB89AB184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34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B01AB-86A3-9D43-A095-EFEA1CB5959E}" type="datetimeFigureOut">
              <a:rPr lang="de-DE" smtClean="0"/>
              <a:t>04.03.13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EEE3A-1CDC-6B4C-9FA2-FB89AB184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24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Attribute Meta Model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Rainer Hörbe, Identinetics GmbH</a:t>
            </a:r>
          </a:p>
          <a:p>
            <a:endParaRPr lang="de-DE" dirty="0"/>
          </a:p>
          <a:p>
            <a:r>
              <a:rPr lang="de-DE" sz="1200" dirty="0" smtClean="0"/>
              <a:t>Version: 2013-02-18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07821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Meta Model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br>
              <a:rPr lang="en-US" dirty="0" smtClean="0"/>
            </a:br>
            <a:r>
              <a:rPr lang="en-US" dirty="0" smtClean="0"/>
              <a:t>Describe the static properties of attributes in the context of federated identity management</a:t>
            </a:r>
          </a:p>
          <a:p>
            <a:r>
              <a:rPr lang="en-US" dirty="0" smtClean="0"/>
              <a:t>Shall be synchronized with the use cases and attribute flows of FIM, like attribute life cycle management, service provisioning, assertion</a:t>
            </a:r>
            <a:r>
              <a:rPr lang="en-US" dirty="0"/>
              <a:t> </a:t>
            </a:r>
            <a:r>
              <a:rPr lang="en-US" dirty="0" smtClean="0"/>
              <a:t>and consent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4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Attributes (1)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Basic set: Name/Value pair</a:t>
            </a:r>
          </a:p>
          <a:p>
            <a:r>
              <a:rPr lang="en-US" dirty="0" smtClean="0"/>
              <a:t>Core set: OID/URN, Display Name, Type, Value</a:t>
            </a:r>
          </a:p>
          <a:p>
            <a:r>
              <a:rPr lang="en-US" dirty="0" smtClean="0"/>
              <a:t>Type: simple, complex</a:t>
            </a:r>
          </a:p>
          <a:p>
            <a:r>
              <a:rPr lang="en-US" dirty="0" smtClean="0"/>
              <a:t>Representation: size, value domain, occurrence, encryption</a:t>
            </a:r>
          </a:p>
          <a:p>
            <a:r>
              <a:rPr lang="en-US" dirty="0" smtClean="0"/>
              <a:t>Presentation: Language, display size</a:t>
            </a:r>
          </a:p>
          <a:p>
            <a:r>
              <a:rPr lang="en-US" dirty="0" smtClean="0"/>
              <a:t>Integrity Rules: is mandatory, more complex rules</a:t>
            </a:r>
          </a:p>
          <a:p>
            <a:r>
              <a:rPr lang="en-US" dirty="0" smtClean="0"/>
              <a:t>Derivation rule: e.g. age from birthdate</a:t>
            </a:r>
          </a:p>
        </p:txBody>
      </p:sp>
    </p:spTree>
    <p:extLst>
      <p:ext uri="{BB962C8B-B14F-4D97-AF65-F5344CB8AC3E}">
        <p14:creationId xmlns:p14="http://schemas.microsoft.com/office/powerpoint/2010/main" val="258181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Attributes (2)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Uniqueness: global/local, temporal/eternal</a:t>
            </a:r>
          </a:p>
          <a:p>
            <a:r>
              <a:rPr lang="en-US" dirty="0" smtClean="0"/>
              <a:t>Scoping: explicit (parameter list), implicit (contained in value)</a:t>
            </a:r>
          </a:p>
          <a:p>
            <a:r>
              <a:rPr lang="en-US" dirty="0" smtClean="0"/>
              <a:t>Semantic: attributes with same OID might have different connotations -&gt; needs mapping and alignment</a:t>
            </a:r>
          </a:p>
          <a:p>
            <a:r>
              <a:rPr lang="en-US" dirty="0" smtClean="0"/>
              <a:t>Management: date created/changed</a:t>
            </a:r>
          </a:p>
          <a:p>
            <a:r>
              <a:rPr lang="en-US" dirty="0" smtClean="0"/>
              <a:t>Member in schema/bundle/set</a:t>
            </a:r>
          </a:p>
          <a:p>
            <a:r>
              <a:rPr lang="en-US" dirty="0" smtClean="0"/>
              <a:t>Availability: AP refuses to send requested attribute, e.g. “</a:t>
            </a:r>
            <a:r>
              <a:rPr lang="de-DE" dirty="0" smtClean="0"/>
              <a:t>not </a:t>
            </a:r>
            <a:r>
              <a:rPr lang="de-DE" dirty="0" err="1" smtClean="0"/>
              <a:t>available</a:t>
            </a:r>
            <a:r>
              <a:rPr lang="de-DE" dirty="0" smtClean="0"/>
              <a:t>“ in STORK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17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Attributes (3)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Quality-</a:t>
            </a:r>
            <a:r>
              <a:rPr lang="de-AT" dirty="0" err="1" smtClean="0"/>
              <a:t>related</a:t>
            </a:r>
            <a:r>
              <a:rPr lang="de-AT" dirty="0" smtClean="0"/>
              <a:t> </a:t>
            </a:r>
            <a:r>
              <a:rPr lang="de-AT" dirty="0" err="1" smtClean="0"/>
              <a:t>attributes</a:t>
            </a:r>
            <a:r>
              <a:rPr lang="de-AT" dirty="0" smtClean="0"/>
              <a:t>:</a:t>
            </a:r>
          </a:p>
          <a:p>
            <a:pPr lvl="1"/>
            <a:r>
              <a:rPr lang="de-AT" dirty="0" smtClean="0"/>
              <a:t>Time </a:t>
            </a:r>
            <a:r>
              <a:rPr lang="de-AT" dirty="0" err="1" smtClean="0"/>
              <a:t>since</a:t>
            </a:r>
            <a:r>
              <a:rPr lang="de-AT" dirty="0" smtClean="0"/>
              <a:t> last </a:t>
            </a:r>
            <a:r>
              <a:rPr lang="de-AT" dirty="0" err="1" smtClean="0"/>
              <a:t>verification</a:t>
            </a:r>
            <a:endParaRPr lang="de-AT" dirty="0" smtClean="0"/>
          </a:p>
          <a:p>
            <a:pPr lvl="1"/>
            <a:r>
              <a:rPr lang="de-AT" dirty="0" err="1" smtClean="0"/>
              <a:t>Process</a:t>
            </a:r>
            <a:r>
              <a:rPr lang="de-AT" dirty="0" smtClean="0"/>
              <a:t> </a:t>
            </a:r>
            <a:r>
              <a:rPr lang="de-AT" dirty="0" err="1" smtClean="0"/>
              <a:t>used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verification</a:t>
            </a:r>
            <a:endParaRPr lang="de-AT" dirty="0" smtClean="0"/>
          </a:p>
          <a:p>
            <a:pPr lvl="1"/>
            <a:r>
              <a:rPr lang="de-AT" dirty="0" smtClean="0"/>
              <a:t>Quality </a:t>
            </a:r>
            <a:r>
              <a:rPr lang="de-AT" dirty="0" err="1" smtClean="0"/>
              <a:t>assurance</a:t>
            </a:r>
            <a:r>
              <a:rPr lang="de-AT" dirty="0" smtClean="0"/>
              <a:t> (</a:t>
            </a:r>
            <a:r>
              <a:rPr lang="de-AT" dirty="0" err="1" smtClean="0"/>
              <a:t>level</a:t>
            </a:r>
            <a:r>
              <a:rPr lang="de-AT" dirty="0" smtClean="0"/>
              <a:t>, </a:t>
            </a:r>
            <a:r>
              <a:rPr lang="de-AT" dirty="0" err="1" smtClean="0"/>
              <a:t>policy</a:t>
            </a:r>
            <a:r>
              <a:rPr lang="de-AT" dirty="0"/>
              <a:t> </a:t>
            </a:r>
            <a:r>
              <a:rPr lang="de-AT" dirty="0" err="1" smtClean="0"/>
              <a:t>reference</a:t>
            </a:r>
            <a:r>
              <a:rPr lang="de-AT" dirty="0" smtClean="0"/>
              <a:t>, </a:t>
            </a:r>
            <a:r>
              <a:rPr lang="de-AT" dirty="0" err="1" smtClean="0"/>
              <a:t>liability</a:t>
            </a:r>
            <a:r>
              <a:rPr lang="de-AT" dirty="0" smtClean="0"/>
              <a:t>)</a:t>
            </a:r>
          </a:p>
          <a:p>
            <a:pPr lvl="1"/>
            <a:r>
              <a:rPr lang="de-AT" dirty="0" smtClean="0"/>
              <a:t>Original </a:t>
            </a:r>
            <a:r>
              <a:rPr lang="de-AT" dirty="0" err="1" smtClean="0"/>
              <a:t>issuer</a:t>
            </a:r>
            <a:endParaRPr lang="de-AT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01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policies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Policies that operate on attributes, but are no properties of attributes</a:t>
            </a:r>
          </a:p>
          <a:p>
            <a:r>
              <a:rPr lang="en-US" dirty="0" smtClean="0"/>
              <a:t>Service provisioning: up-front (e.g. SCIM) or ad-hoc (e.g. SAML attribute assertion as part of WebSSO or attribute query)</a:t>
            </a:r>
          </a:p>
          <a:p>
            <a:r>
              <a:rPr lang="en-US" dirty="0" smtClean="0"/>
              <a:t>Attribute release policy</a:t>
            </a:r>
          </a:p>
          <a:p>
            <a:r>
              <a:rPr lang="en-US" dirty="0" smtClean="0"/>
              <a:t>Expiration policy (RP must not store/use data longer than)</a:t>
            </a:r>
          </a:p>
          <a:p>
            <a:r>
              <a:rPr lang="en-US" dirty="0" smtClean="0"/>
              <a:t>Protection policy (e.g. implied by 	PII level)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59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Macintosh PowerPoint</Application>
  <PresentationFormat>Bildschirmpräsentation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Office-Design</vt:lpstr>
      <vt:lpstr>Attribute Meta Model</vt:lpstr>
      <vt:lpstr>Attribute Meta Model</vt:lpstr>
      <vt:lpstr>Properties of Attributes (1)</vt:lpstr>
      <vt:lpstr>Properties of Attributes (2)</vt:lpstr>
      <vt:lpstr>Properties of Attributes (3)</vt:lpstr>
      <vt:lpstr>Related policies</vt:lpstr>
    </vt:vector>
  </TitlesOfParts>
  <Manager/>
  <Company>Identinetics GmbH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Attribute Model</dc:title>
  <dc:subject/>
  <dc:creator>Rainer Hoerbe</dc:creator>
  <cp:keywords/>
  <dc:description/>
  <cp:lastModifiedBy>Rainer Hoerbe</cp:lastModifiedBy>
  <cp:revision>8</cp:revision>
  <dcterms:created xsi:type="dcterms:W3CDTF">2013-02-18T09:05:05Z</dcterms:created>
  <dcterms:modified xsi:type="dcterms:W3CDTF">2013-03-06T15:26:00Z</dcterms:modified>
  <cp:category/>
</cp:coreProperties>
</file>