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heme/theme2.xml" ContentType="application/vnd.openxmlformats-officedocument.them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2.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3.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4.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5.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6.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7.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8.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9.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0.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11.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12.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13.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notesSlides/notesSlide14.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15.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notesSlides/notesSlide16.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17.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18.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19.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20.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21.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22.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23.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24.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25.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26.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27.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28.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79" r:id="rId3"/>
    <p:sldId id="281" r:id="rId4"/>
    <p:sldId id="269" r:id="rId5"/>
    <p:sldId id="272" r:id="rId6"/>
    <p:sldId id="282" r:id="rId7"/>
    <p:sldId id="260" r:id="rId8"/>
    <p:sldId id="270" r:id="rId9"/>
    <p:sldId id="285" r:id="rId10"/>
    <p:sldId id="257" r:id="rId11"/>
    <p:sldId id="277" r:id="rId12"/>
    <p:sldId id="258" r:id="rId13"/>
    <p:sldId id="259" r:id="rId14"/>
    <p:sldId id="283" r:id="rId15"/>
    <p:sldId id="265" r:id="rId16"/>
    <p:sldId id="284" r:id="rId17"/>
    <p:sldId id="273" r:id="rId18"/>
    <p:sldId id="275" r:id="rId19"/>
    <p:sldId id="276" r:id="rId20"/>
    <p:sldId id="274" r:id="rId21"/>
    <p:sldId id="264" r:id="rId22"/>
    <p:sldId id="262" r:id="rId23"/>
    <p:sldId id="261" r:id="rId24"/>
    <p:sldId id="263" r:id="rId25"/>
    <p:sldId id="266" r:id="rId26"/>
    <p:sldId id="267" r:id="rId27"/>
    <p:sldId id="287" r:id="rId28"/>
    <p:sldId id="288" r:id="rId29"/>
    <p:sldId id="28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56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FC2BB5-33A0-438F-824C-EE4C81BDED84}" type="datetimeFigureOut">
              <a:rPr lang="en-US" smtClean="0"/>
              <a:t>12/1/2011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F0F847-E580-42B0-9B1C-D0AA129EC69A}" type="slidenum">
              <a:rPr lang="en-US" smtClean="0"/>
              <a:t>‹#›</a:t>
            </a:fld>
            <a:endParaRPr lang="en-US"/>
          </a:p>
        </p:txBody>
      </p:sp>
    </p:spTree>
    <p:extLst>
      <p:ext uri="{BB962C8B-B14F-4D97-AF65-F5344CB8AC3E}">
        <p14:creationId xmlns:p14="http://schemas.microsoft.com/office/powerpoint/2010/main" val="3930451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0F847-E580-42B0-9B1C-D0AA129EC69A}" type="slidenum">
              <a:rPr lang="en-US" smtClean="0"/>
              <a:t>1</a:t>
            </a:fld>
            <a:endParaRPr lang="en-US"/>
          </a:p>
        </p:txBody>
      </p:sp>
    </p:spTree>
    <p:extLst>
      <p:ext uri="{BB962C8B-B14F-4D97-AF65-F5344CB8AC3E}">
        <p14:creationId xmlns:p14="http://schemas.microsoft.com/office/powerpoint/2010/main" val="117499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0F847-E580-42B0-9B1C-D0AA129EC69A}" type="slidenum">
              <a:rPr lang="en-US" smtClean="0"/>
              <a:t>10</a:t>
            </a:fld>
            <a:endParaRPr lang="en-US"/>
          </a:p>
        </p:txBody>
      </p:sp>
    </p:spTree>
    <p:extLst>
      <p:ext uri="{BB962C8B-B14F-4D97-AF65-F5344CB8AC3E}">
        <p14:creationId xmlns:p14="http://schemas.microsoft.com/office/powerpoint/2010/main" val="2069143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0F847-E580-42B0-9B1C-D0AA129EC69A}" type="slidenum">
              <a:rPr lang="en-US" smtClean="0"/>
              <a:t>11</a:t>
            </a:fld>
            <a:endParaRPr lang="en-US"/>
          </a:p>
        </p:txBody>
      </p:sp>
    </p:spTree>
    <p:extLst>
      <p:ext uri="{BB962C8B-B14F-4D97-AF65-F5344CB8AC3E}">
        <p14:creationId xmlns:p14="http://schemas.microsoft.com/office/powerpoint/2010/main" val="2905913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0F847-E580-42B0-9B1C-D0AA129EC69A}" type="slidenum">
              <a:rPr lang="en-US" smtClean="0"/>
              <a:t>12</a:t>
            </a:fld>
            <a:endParaRPr lang="en-US"/>
          </a:p>
        </p:txBody>
      </p:sp>
    </p:spTree>
    <p:extLst>
      <p:ext uri="{BB962C8B-B14F-4D97-AF65-F5344CB8AC3E}">
        <p14:creationId xmlns:p14="http://schemas.microsoft.com/office/powerpoint/2010/main" val="2622573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0F847-E580-42B0-9B1C-D0AA129EC69A}" type="slidenum">
              <a:rPr lang="en-US" smtClean="0"/>
              <a:t>13</a:t>
            </a:fld>
            <a:endParaRPr lang="en-US"/>
          </a:p>
        </p:txBody>
      </p:sp>
    </p:spTree>
    <p:extLst>
      <p:ext uri="{BB962C8B-B14F-4D97-AF65-F5344CB8AC3E}">
        <p14:creationId xmlns:p14="http://schemas.microsoft.com/office/powerpoint/2010/main" val="3010568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0F847-E580-42B0-9B1C-D0AA129EC69A}" type="slidenum">
              <a:rPr lang="en-US" smtClean="0"/>
              <a:t>14</a:t>
            </a:fld>
            <a:endParaRPr lang="en-US"/>
          </a:p>
        </p:txBody>
      </p:sp>
    </p:spTree>
    <p:extLst>
      <p:ext uri="{BB962C8B-B14F-4D97-AF65-F5344CB8AC3E}">
        <p14:creationId xmlns:p14="http://schemas.microsoft.com/office/powerpoint/2010/main" val="443571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0F847-E580-42B0-9B1C-D0AA129EC69A}" type="slidenum">
              <a:rPr lang="en-US" smtClean="0"/>
              <a:t>15</a:t>
            </a:fld>
            <a:endParaRPr lang="en-US"/>
          </a:p>
        </p:txBody>
      </p:sp>
    </p:spTree>
    <p:extLst>
      <p:ext uri="{BB962C8B-B14F-4D97-AF65-F5344CB8AC3E}">
        <p14:creationId xmlns:p14="http://schemas.microsoft.com/office/powerpoint/2010/main" val="3481797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0F847-E580-42B0-9B1C-D0AA129EC69A}" type="slidenum">
              <a:rPr lang="en-US" smtClean="0"/>
              <a:t>16</a:t>
            </a:fld>
            <a:endParaRPr lang="en-US"/>
          </a:p>
        </p:txBody>
      </p:sp>
    </p:spTree>
    <p:extLst>
      <p:ext uri="{BB962C8B-B14F-4D97-AF65-F5344CB8AC3E}">
        <p14:creationId xmlns:p14="http://schemas.microsoft.com/office/powerpoint/2010/main" val="1082877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0F847-E580-42B0-9B1C-D0AA129EC69A}" type="slidenum">
              <a:rPr lang="en-US" smtClean="0"/>
              <a:t>17</a:t>
            </a:fld>
            <a:endParaRPr lang="en-US"/>
          </a:p>
        </p:txBody>
      </p:sp>
    </p:spTree>
    <p:extLst>
      <p:ext uri="{BB962C8B-B14F-4D97-AF65-F5344CB8AC3E}">
        <p14:creationId xmlns:p14="http://schemas.microsoft.com/office/powerpoint/2010/main" val="1514587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0F847-E580-42B0-9B1C-D0AA129EC69A}" type="slidenum">
              <a:rPr lang="en-US" smtClean="0"/>
              <a:t>18</a:t>
            </a:fld>
            <a:endParaRPr lang="en-US"/>
          </a:p>
        </p:txBody>
      </p:sp>
    </p:spTree>
    <p:extLst>
      <p:ext uri="{BB962C8B-B14F-4D97-AF65-F5344CB8AC3E}">
        <p14:creationId xmlns:p14="http://schemas.microsoft.com/office/powerpoint/2010/main" val="1514587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0F847-E580-42B0-9B1C-D0AA129EC69A}" type="slidenum">
              <a:rPr lang="en-US" smtClean="0"/>
              <a:t>19</a:t>
            </a:fld>
            <a:endParaRPr lang="en-US"/>
          </a:p>
        </p:txBody>
      </p:sp>
    </p:spTree>
    <p:extLst>
      <p:ext uri="{BB962C8B-B14F-4D97-AF65-F5344CB8AC3E}">
        <p14:creationId xmlns:p14="http://schemas.microsoft.com/office/powerpoint/2010/main" val="1514587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0F847-E580-42B0-9B1C-D0AA129EC69A}" type="slidenum">
              <a:rPr lang="en-US" smtClean="0"/>
              <a:t>2</a:t>
            </a:fld>
            <a:endParaRPr lang="en-US"/>
          </a:p>
        </p:txBody>
      </p:sp>
    </p:spTree>
    <p:extLst>
      <p:ext uri="{BB962C8B-B14F-4D97-AF65-F5344CB8AC3E}">
        <p14:creationId xmlns:p14="http://schemas.microsoft.com/office/powerpoint/2010/main" val="2067163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0F847-E580-42B0-9B1C-D0AA129EC69A}" type="slidenum">
              <a:rPr lang="en-US" smtClean="0"/>
              <a:t>20</a:t>
            </a:fld>
            <a:endParaRPr lang="en-US"/>
          </a:p>
        </p:txBody>
      </p:sp>
    </p:spTree>
    <p:extLst>
      <p:ext uri="{BB962C8B-B14F-4D97-AF65-F5344CB8AC3E}">
        <p14:creationId xmlns:p14="http://schemas.microsoft.com/office/powerpoint/2010/main" val="1514587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0F847-E580-42B0-9B1C-D0AA129EC69A}" type="slidenum">
              <a:rPr lang="en-US" smtClean="0"/>
              <a:t>21</a:t>
            </a:fld>
            <a:endParaRPr lang="en-US"/>
          </a:p>
        </p:txBody>
      </p:sp>
    </p:spTree>
    <p:extLst>
      <p:ext uri="{BB962C8B-B14F-4D97-AF65-F5344CB8AC3E}">
        <p14:creationId xmlns:p14="http://schemas.microsoft.com/office/powerpoint/2010/main" val="2652813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0F847-E580-42B0-9B1C-D0AA129EC69A}" type="slidenum">
              <a:rPr lang="en-US" smtClean="0"/>
              <a:t>22</a:t>
            </a:fld>
            <a:endParaRPr lang="en-US"/>
          </a:p>
        </p:txBody>
      </p:sp>
    </p:spTree>
    <p:extLst>
      <p:ext uri="{BB962C8B-B14F-4D97-AF65-F5344CB8AC3E}">
        <p14:creationId xmlns:p14="http://schemas.microsoft.com/office/powerpoint/2010/main" val="4277185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0F847-E580-42B0-9B1C-D0AA129EC69A}" type="slidenum">
              <a:rPr lang="en-US" smtClean="0"/>
              <a:t>23</a:t>
            </a:fld>
            <a:endParaRPr lang="en-US"/>
          </a:p>
        </p:txBody>
      </p:sp>
    </p:spTree>
    <p:extLst>
      <p:ext uri="{BB962C8B-B14F-4D97-AF65-F5344CB8AC3E}">
        <p14:creationId xmlns:p14="http://schemas.microsoft.com/office/powerpoint/2010/main" val="1504301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0F847-E580-42B0-9B1C-D0AA129EC69A}" type="slidenum">
              <a:rPr lang="en-US" smtClean="0"/>
              <a:t>24</a:t>
            </a:fld>
            <a:endParaRPr lang="en-US"/>
          </a:p>
        </p:txBody>
      </p:sp>
    </p:spTree>
    <p:extLst>
      <p:ext uri="{BB962C8B-B14F-4D97-AF65-F5344CB8AC3E}">
        <p14:creationId xmlns:p14="http://schemas.microsoft.com/office/powerpoint/2010/main" val="479555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0F847-E580-42B0-9B1C-D0AA129EC69A}" type="slidenum">
              <a:rPr lang="en-US" smtClean="0"/>
              <a:t>25</a:t>
            </a:fld>
            <a:endParaRPr lang="en-US"/>
          </a:p>
        </p:txBody>
      </p:sp>
    </p:spTree>
    <p:extLst>
      <p:ext uri="{BB962C8B-B14F-4D97-AF65-F5344CB8AC3E}">
        <p14:creationId xmlns:p14="http://schemas.microsoft.com/office/powerpoint/2010/main" val="417818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0F847-E580-42B0-9B1C-D0AA129EC69A}" type="slidenum">
              <a:rPr lang="en-US" smtClean="0"/>
              <a:t>26</a:t>
            </a:fld>
            <a:endParaRPr lang="en-US"/>
          </a:p>
        </p:txBody>
      </p:sp>
    </p:spTree>
    <p:extLst>
      <p:ext uri="{BB962C8B-B14F-4D97-AF65-F5344CB8AC3E}">
        <p14:creationId xmlns:p14="http://schemas.microsoft.com/office/powerpoint/2010/main" val="25905503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0F847-E580-42B0-9B1C-D0AA129EC69A}" type="slidenum">
              <a:rPr lang="en-US" smtClean="0"/>
              <a:t>27</a:t>
            </a:fld>
            <a:endParaRPr lang="en-US"/>
          </a:p>
        </p:txBody>
      </p:sp>
    </p:spTree>
    <p:extLst>
      <p:ext uri="{BB962C8B-B14F-4D97-AF65-F5344CB8AC3E}">
        <p14:creationId xmlns:p14="http://schemas.microsoft.com/office/powerpoint/2010/main" val="2067163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0F847-E580-42B0-9B1C-D0AA129EC69A}" type="slidenum">
              <a:rPr lang="en-US" smtClean="0"/>
              <a:t>28</a:t>
            </a:fld>
            <a:endParaRPr lang="en-US"/>
          </a:p>
        </p:txBody>
      </p:sp>
    </p:spTree>
    <p:extLst>
      <p:ext uri="{BB962C8B-B14F-4D97-AF65-F5344CB8AC3E}">
        <p14:creationId xmlns:p14="http://schemas.microsoft.com/office/powerpoint/2010/main" val="116281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0F847-E580-42B0-9B1C-D0AA129EC69A}" type="slidenum">
              <a:rPr lang="en-US" smtClean="0"/>
              <a:t>29</a:t>
            </a:fld>
            <a:endParaRPr lang="en-US"/>
          </a:p>
        </p:txBody>
      </p:sp>
    </p:spTree>
    <p:extLst>
      <p:ext uri="{BB962C8B-B14F-4D97-AF65-F5344CB8AC3E}">
        <p14:creationId xmlns:p14="http://schemas.microsoft.com/office/powerpoint/2010/main" val="130822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0F847-E580-42B0-9B1C-D0AA129EC69A}" type="slidenum">
              <a:rPr lang="en-US" smtClean="0"/>
              <a:t>3</a:t>
            </a:fld>
            <a:endParaRPr lang="en-US"/>
          </a:p>
        </p:txBody>
      </p:sp>
    </p:spTree>
    <p:extLst>
      <p:ext uri="{BB962C8B-B14F-4D97-AF65-F5344CB8AC3E}">
        <p14:creationId xmlns:p14="http://schemas.microsoft.com/office/powerpoint/2010/main" val="4277185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0F847-E580-42B0-9B1C-D0AA129EC69A}" type="slidenum">
              <a:rPr lang="en-US" smtClean="0"/>
              <a:t>4</a:t>
            </a:fld>
            <a:endParaRPr lang="en-US"/>
          </a:p>
        </p:txBody>
      </p:sp>
    </p:spTree>
    <p:extLst>
      <p:ext uri="{BB962C8B-B14F-4D97-AF65-F5344CB8AC3E}">
        <p14:creationId xmlns:p14="http://schemas.microsoft.com/office/powerpoint/2010/main" val="2067163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0F847-E580-42B0-9B1C-D0AA129EC69A}" type="slidenum">
              <a:rPr lang="en-US" smtClean="0"/>
              <a:t>5</a:t>
            </a:fld>
            <a:endParaRPr lang="en-US"/>
          </a:p>
        </p:txBody>
      </p:sp>
    </p:spTree>
    <p:extLst>
      <p:ext uri="{BB962C8B-B14F-4D97-AF65-F5344CB8AC3E}">
        <p14:creationId xmlns:p14="http://schemas.microsoft.com/office/powerpoint/2010/main" val="3581209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0F847-E580-42B0-9B1C-D0AA129EC69A}" type="slidenum">
              <a:rPr lang="en-US" smtClean="0"/>
              <a:t>6</a:t>
            </a:fld>
            <a:endParaRPr lang="en-US"/>
          </a:p>
        </p:txBody>
      </p:sp>
    </p:spTree>
    <p:extLst>
      <p:ext uri="{BB962C8B-B14F-4D97-AF65-F5344CB8AC3E}">
        <p14:creationId xmlns:p14="http://schemas.microsoft.com/office/powerpoint/2010/main" val="3031712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0F847-E580-42B0-9B1C-D0AA129EC69A}" type="slidenum">
              <a:rPr lang="en-US" smtClean="0"/>
              <a:t>7</a:t>
            </a:fld>
            <a:endParaRPr lang="en-US"/>
          </a:p>
        </p:txBody>
      </p:sp>
    </p:spTree>
    <p:extLst>
      <p:ext uri="{BB962C8B-B14F-4D97-AF65-F5344CB8AC3E}">
        <p14:creationId xmlns:p14="http://schemas.microsoft.com/office/powerpoint/2010/main" val="3016143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0F847-E580-42B0-9B1C-D0AA129EC69A}" type="slidenum">
              <a:rPr lang="en-US" smtClean="0"/>
              <a:t>8</a:t>
            </a:fld>
            <a:endParaRPr lang="en-US"/>
          </a:p>
        </p:txBody>
      </p:sp>
    </p:spTree>
    <p:extLst>
      <p:ext uri="{BB962C8B-B14F-4D97-AF65-F5344CB8AC3E}">
        <p14:creationId xmlns:p14="http://schemas.microsoft.com/office/powerpoint/2010/main" val="1232964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0F847-E580-42B0-9B1C-D0AA129EC69A}" type="slidenum">
              <a:rPr lang="en-US" smtClean="0"/>
              <a:t>9</a:t>
            </a:fld>
            <a:endParaRPr lang="en-US"/>
          </a:p>
        </p:txBody>
      </p:sp>
    </p:spTree>
    <p:extLst>
      <p:ext uri="{BB962C8B-B14F-4D97-AF65-F5344CB8AC3E}">
        <p14:creationId xmlns:p14="http://schemas.microsoft.com/office/powerpoint/2010/main" val="111105541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7.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10" Type="http://schemas.openxmlformats.org/officeDocument/2006/relationships/slideMaster" Target="../slideMasters/slideMaster1.xml"/><Relationship Id="rId4" Type="http://schemas.openxmlformats.org/officeDocument/2006/relationships/tags" Target="../tags/tag13.xml"/><Relationship Id="rId9" Type="http://schemas.openxmlformats.org/officeDocument/2006/relationships/tags" Target="../tags/tag18.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slideMaster" Target="../slideMasters/slideMaster1.xml"/><Relationship Id="rId5" Type="http://schemas.openxmlformats.org/officeDocument/2006/relationships/tags" Target="../tags/tag74.xml"/><Relationship Id="rId4" Type="http://schemas.openxmlformats.org/officeDocument/2006/relationships/tags" Target="../tags/tag7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Master" Target="../slideMasters/slideMaster1.xml"/><Relationship Id="rId5" Type="http://schemas.openxmlformats.org/officeDocument/2006/relationships/tags" Target="../tags/tag79.xml"/><Relationship Id="rId4" Type="http://schemas.openxmlformats.org/officeDocument/2006/relationships/tags" Target="../tags/tag78.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Master" Target="../slideMasters/slideMaster1.xml"/><Relationship Id="rId5" Type="http://schemas.openxmlformats.org/officeDocument/2006/relationships/tags" Target="../tags/tag23.xml"/><Relationship Id="rId4" Type="http://schemas.openxmlformats.org/officeDocument/2006/relationships/tags" Target="../tags/tag22.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10" Type="http://schemas.openxmlformats.org/officeDocument/2006/relationships/slideMaster" Target="../slideMasters/slideMaster1.xml"/><Relationship Id="rId4" Type="http://schemas.openxmlformats.org/officeDocument/2006/relationships/tags" Target="../tags/tag27.xml"/><Relationship Id="rId9" Type="http://schemas.openxmlformats.org/officeDocument/2006/relationships/tags" Target="../tags/tag3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6.xml"/><Relationship Id="rId3" Type="http://schemas.openxmlformats.org/officeDocument/2006/relationships/tags" Target="../tags/tag41.xml"/><Relationship Id="rId7" Type="http://schemas.openxmlformats.org/officeDocument/2006/relationships/tags" Target="../tags/tag45.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slideMaster" Target="../slideMasters/slideMaster1.xml"/><Relationship Id="rId4" Type="http://schemas.openxmlformats.org/officeDocument/2006/relationships/tags" Target="../tags/tag5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tags" Target="../tags/tag62.xml"/><Relationship Id="rId7" Type="http://schemas.openxmlformats.org/officeDocument/2006/relationships/tags" Target="../tags/tag6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slideMaster" Target="../slideMasters/slideMaster1.xml"/><Relationship Id="rId5" Type="http://schemas.openxmlformats.org/officeDocument/2006/relationships/tags" Target="../tags/tag64.xml"/><Relationship Id="rId10" Type="http://schemas.openxmlformats.org/officeDocument/2006/relationships/tags" Target="../tags/tag69.xml"/><Relationship Id="rId4" Type="http://schemas.openxmlformats.org/officeDocument/2006/relationships/tags" Target="../tags/tag63.xml"/><Relationship Id="rId9" Type="http://schemas.openxmlformats.org/officeDocument/2006/relationships/tags" Target="../tags/tag6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custDataLst>
              <p:tags r:id="rId1"/>
            </p:custDataLst>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custDataLst>
              <p:tags r:id="rId2"/>
            </p:custDataLst>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custDataLst>
              <p:tags r:id="rId3"/>
            </p:custDataLst>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custDataLst>
              <p:tags r:id="rId4"/>
            </p:custDataLst>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custDataLst>
              <p:tags r:id="rId5"/>
            </p:custDataLst>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custDataLst>
              <p:tags r:id="rId6"/>
            </p:custDataLst>
          </p:nvPr>
        </p:nvSpPr>
        <p:spPr/>
        <p:txBody>
          <a:bodyPr/>
          <a:lstStyle/>
          <a:p>
            <a:fld id="{66F7D068-80F7-4BFE-800D-CDF99A84402C}" type="datetimeFigureOut">
              <a:rPr lang="en-US" smtClean="0"/>
              <a:t>12/1/2011</a:t>
            </a:fld>
            <a:endParaRPr lang="en-US"/>
          </a:p>
        </p:txBody>
      </p:sp>
      <p:sp>
        <p:nvSpPr>
          <p:cNvPr id="5" name="Footer Placeholder 4"/>
          <p:cNvSpPr>
            <a:spLocks noGrp="1"/>
          </p:cNvSpPr>
          <p:nvPr>
            <p:ph type="ftr" sz="quarter" idx="11"/>
            <p:custDataLst>
              <p:tags r:id="rId7"/>
            </p:custDataLst>
          </p:nvPr>
        </p:nvSpPr>
        <p:spPr/>
        <p:txBody>
          <a:bodyPr/>
          <a:lstStyle/>
          <a:p>
            <a:endParaRPr lang="en-US"/>
          </a:p>
        </p:txBody>
      </p:sp>
      <p:sp>
        <p:nvSpPr>
          <p:cNvPr id="6" name="Slide Number Placeholder 5"/>
          <p:cNvSpPr>
            <a:spLocks noGrp="1"/>
          </p:cNvSpPr>
          <p:nvPr>
            <p:ph type="sldNum" sz="quarter" idx="12"/>
            <p:custDataLst>
              <p:tags r:id="rId8"/>
            </p:custDataLst>
          </p:nvPr>
        </p:nvSpPr>
        <p:spPr/>
        <p:txBody>
          <a:bodyPr/>
          <a:lstStyle/>
          <a:p>
            <a:fld id="{779E3AD8-E537-4BCB-A321-11BE7F4903D7}" type="slidenum">
              <a:rPr lang="en-US" smtClean="0"/>
              <a:t>‹#›</a:t>
            </a:fld>
            <a:endParaRPr lang="en-US"/>
          </a:p>
        </p:txBody>
      </p:sp>
      <p:sp>
        <p:nvSpPr>
          <p:cNvPr id="2" name="Title 1"/>
          <p:cNvSpPr>
            <a:spLocks noGrp="1"/>
          </p:cNvSpPr>
          <p:nvPr>
            <p:ph type="ctrTitle"/>
            <p:custDataLst>
              <p:tags r:id="rId9"/>
            </p:custDataLst>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Vertical Text Placeholder 2"/>
          <p:cNvSpPr>
            <a:spLocks noGrp="1"/>
          </p:cNvSpPr>
          <p:nvPr>
            <p:ph type="body" orient="vert" idx="1"/>
            <p:custDataLst>
              <p:tags r:id="rId2"/>
            </p:custDataLst>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66F7D068-80F7-4BFE-800D-CDF99A84402C}" type="datetimeFigureOut">
              <a:rPr lang="en-US" smtClean="0"/>
              <a:t>12/1/2011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779E3AD8-E537-4BCB-A321-11BE7F4903D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custDataLst>
              <p:tags r:id="rId2"/>
            </p:custDataLst>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custDataLst>
              <p:tags r:id="rId3"/>
            </p:custDataLst>
          </p:nvPr>
        </p:nvSpPr>
        <p:spPr/>
        <p:txBody>
          <a:bodyPr/>
          <a:lstStyle/>
          <a:p>
            <a:fld id="{66F7D068-80F7-4BFE-800D-CDF99A84402C}" type="datetimeFigureOut">
              <a:rPr lang="en-US" smtClean="0"/>
              <a:t>12/1/2011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779E3AD8-E537-4BCB-A321-11BE7F4903D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custDataLst>
              <p:tags r:id="rId1"/>
            </p:custDataLst>
          </p:nvPr>
        </p:nvSpPr>
        <p:spPr/>
        <p:txBody>
          <a:bodyPr/>
          <a:lstStyle/>
          <a:p>
            <a:fld id="{66F7D068-80F7-4BFE-800D-CDF99A84402C}" type="datetimeFigureOut">
              <a:rPr lang="en-US" smtClean="0"/>
              <a:t>12/1/2011</a:t>
            </a:fld>
            <a:endParaRPr lang="en-US"/>
          </a:p>
        </p:txBody>
      </p:sp>
      <p:sp>
        <p:nvSpPr>
          <p:cNvPr id="5" name="Footer Placeholder 4"/>
          <p:cNvSpPr>
            <a:spLocks noGrp="1"/>
          </p:cNvSpPr>
          <p:nvPr>
            <p:ph type="ftr" sz="quarter" idx="11"/>
            <p:custDataLst>
              <p:tags r:id="rId2"/>
            </p:custDataLst>
          </p:nvPr>
        </p:nvSpPr>
        <p:spPr/>
        <p:txBody>
          <a:bodyPr/>
          <a:lstStyle/>
          <a:p>
            <a:endParaRPr lang="en-US"/>
          </a:p>
        </p:txBody>
      </p:sp>
      <p:sp>
        <p:nvSpPr>
          <p:cNvPr id="6" name="Slide Number Placeholder 5"/>
          <p:cNvSpPr>
            <a:spLocks noGrp="1"/>
          </p:cNvSpPr>
          <p:nvPr>
            <p:ph type="sldNum" sz="quarter" idx="12"/>
            <p:custDataLst>
              <p:tags r:id="rId3"/>
            </p:custDataLst>
          </p:nvPr>
        </p:nvSpPr>
        <p:spPr/>
        <p:txBody>
          <a:bodyPr/>
          <a:lstStyle/>
          <a:p>
            <a:fld id="{779E3AD8-E537-4BCB-A321-11BE7F4903D7}" type="slidenum">
              <a:rPr lang="en-US" smtClean="0"/>
              <a:t>‹#›</a:t>
            </a:fld>
            <a:endParaRPr lang="en-US"/>
          </a:p>
        </p:txBody>
      </p:sp>
      <p:sp>
        <p:nvSpPr>
          <p:cNvPr id="8" name="Title 7"/>
          <p:cNvSpPr>
            <a:spLocks noGrp="1"/>
          </p:cNvSpPr>
          <p:nvPr>
            <p:ph type="title"/>
            <p:custDataLst>
              <p:tags r:id="rId4"/>
            </p:custDataLst>
          </p:nvPr>
        </p:nvSpPr>
        <p:spPr/>
        <p:txBody>
          <a:bodyPr/>
          <a:lstStyle/>
          <a:p>
            <a:r>
              <a:rPr lang="en-US" smtClean="0"/>
              <a:t>Click to edit Master title style</a:t>
            </a:r>
            <a:endParaRPr lang="en-US"/>
          </a:p>
        </p:txBody>
      </p:sp>
      <p:sp>
        <p:nvSpPr>
          <p:cNvPr id="10" name="Content Placeholder 9"/>
          <p:cNvSpPr>
            <a:spLocks noGrp="1"/>
          </p:cNvSpPr>
          <p:nvPr>
            <p:ph sz="quarter" idx="13"/>
            <p:custDataLst>
              <p:tags r:id="rId5"/>
            </p:custDataLst>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custDataLst>
              <p:tags r:id="rId1"/>
            </p:custDataLst>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custDataLst>
              <p:tags r:id="rId2"/>
            </p:custDataLst>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custDataLst>
              <p:tags r:id="rId3"/>
            </p:custDataLst>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custDataLst>
              <p:tags r:id="rId4"/>
            </p:custDataLst>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5"/>
            </p:custDataLst>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custDataLst>
              <p:tags r:id="rId6"/>
            </p:custDataLst>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7"/>
            </p:custDataLst>
          </p:nvPr>
        </p:nvSpPr>
        <p:spPr/>
        <p:txBody>
          <a:bodyPr/>
          <a:lstStyle/>
          <a:p>
            <a:fld id="{66F7D068-80F7-4BFE-800D-CDF99A84402C}" type="datetimeFigureOut">
              <a:rPr lang="en-US" smtClean="0"/>
              <a:t>12/1/2011</a:t>
            </a:fld>
            <a:endParaRPr lang="en-US"/>
          </a:p>
        </p:txBody>
      </p:sp>
      <p:sp>
        <p:nvSpPr>
          <p:cNvPr id="5" name="Footer Placeholder 4"/>
          <p:cNvSpPr>
            <a:spLocks noGrp="1"/>
          </p:cNvSpPr>
          <p:nvPr>
            <p:ph type="ftr" sz="quarter" idx="11"/>
            <p:custDataLst>
              <p:tags r:id="rId8"/>
            </p:custDataLst>
          </p:nvPr>
        </p:nvSpPr>
        <p:spPr/>
        <p:txBody>
          <a:bodyPr/>
          <a:lstStyle/>
          <a:p>
            <a:endParaRPr lang="en-US"/>
          </a:p>
        </p:txBody>
      </p:sp>
      <p:sp>
        <p:nvSpPr>
          <p:cNvPr id="6" name="Slide Number Placeholder 5"/>
          <p:cNvSpPr>
            <a:spLocks noGrp="1"/>
          </p:cNvSpPr>
          <p:nvPr>
            <p:ph type="sldNum" sz="quarter" idx="12"/>
            <p:custDataLst>
              <p:tags r:id="rId9"/>
            </p:custDataLst>
          </p:nvPr>
        </p:nvSpPr>
        <p:spPr/>
        <p:txBody>
          <a:bodyPr/>
          <a:lstStyle/>
          <a:p>
            <a:fld id="{779E3AD8-E537-4BCB-A321-11BE7F4903D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custDataLst>
              <p:tags r:id="rId1"/>
            </p:custDataLst>
          </p:nvPr>
        </p:nvSpPr>
        <p:spPr/>
        <p:txBody>
          <a:bodyPr/>
          <a:lstStyle/>
          <a:p>
            <a:fld id="{66F7D068-80F7-4BFE-800D-CDF99A84402C}" type="datetimeFigureOut">
              <a:rPr lang="en-US" smtClean="0"/>
              <a:t>12/1/2011</a:t>
            </a:fld>
            <a:endParaRPr lang="en-US"/>
          </a:p>
        </p:txBody>
      </p:sp>
      <p:sp>
        <p:nvSpPr>
          <p:cNvPr id="6" name="Footer Placeholder 5"/>
          <p:cNvSpPr>
            <a:spLocks noGrp="1"/>
          </p:cNvSpPr>
          <p:nvPr>
            <p:ph type="ftr" sz="quarter" idx="11"/>
            <p:custDataLst>
              <p:tags r:id="rId2"/>
            </p:custDataLst>
          </p:nvPr>
        </p:nvSpPr>
        <p:spPr/>
        <p:txBody>
          <a:bodyPr/>
          <a:lstStyle/>
          <a:p>
            <a:endParaRPr lang="en-US"/>
          </a:p>
        </p:txBody>
      </p:sp>
      <p:sp>
        <p:nvSpPr>
          <p:cNvPr id="7" name="Slide Number Placeholder 6"/>
          <p:cNvSpPr>
            <a:spLocks noGrp="1"/>
          </p:cNvSpPr>
          <p:nvPr>
            <p:ph type="sldNum" sz="quarter" idx="12"/>
            <p:custDataLst>
              <p:tags r:id="rId3"/>
            </p:custDataLst>
          </p:nvPr>
        </p:nvSpPr>
        <p:spPr/>
        <p:txBody>
          <a:bodyPr/>
          <a:lstStyle/>
          <a:p>
            <a:fld id="{779E3AD8-E537-4BCB-A321-11BE7F4903D7}" type="slidenum">
              <a:rPr lang="en-US" smtClean="0"/>
              <a:t>‹#›</a:t>
            </a:fld>
            <a:endParaRPr lang="en-US"/>
          </a:p>
        </p:txBody>
      </p:sp>
      <p:sp>
        <p:nvSpPr>
          <p:cNvPr id="8" name="Title 7"/>
          <p:cNvSpPr>
            <a:spLocks noGrp="1"/>
          </p:cNvSpPr>
          <p:nvPr>
            <p:ph type="title"/>
            <p:custDataLst>
              <p:tags r:id="rId4"/>
            </p:custDataLst>
          </p:nvPr>
        </p:nvSpPr>
        <p:spPr/>
        <p:txBody>
          <a:bodyPr/>
          <a:lstStyle/>
          <a:p>
            <a:r>
              <a:rPr lang="en-US" smtClean="0"/>
              <a:t>Click to edit Master title style</a:t>
            </a:r>
            <a:endParaRPr lang="en-US"/>
          </a:p>
        </p:txBody>
      </p:sp>
      <p:sp>
        <p:nvSpPr>
          <p:cNvPr id="9" name="Content Placeholder 8"/>
          <p:cNvSpPr>
            <a:spLocks noGrp="1"/>
          </p:cNvSpPr>
          <p:nvPr>
            <p:ph sz="quarter" idx="13"/>
            <p:custDataLst>
              <p:tags r:id="rId5"/>
            </p:custDataLst>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custDataLst>
              <p:tags r:id="rId6"/>
            </p:custDataLst>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custDataLst>
              <p:tags r:id="rId1"/>
            </p:custDataLst>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custDataLst>
              <p:tags r:id="rId2"/>
            </p:custDataLst>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custDataLst>
              <p:tags r:id="rId3"/>
            </p:custDataLst>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custDataLst>
              <p:tags r:id="rId4"/>
            </p:custDataLst>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custDataLst>
              <p:tags r:id="rId5"/>
            </p:custDataLst>
          </p:nvPr>
        </p:nvSpPr>
        <p:spPr/>
        <p:txBody>
          <a:bodyPr/>
          <a:lstStyle/>
          <a:p>
            <a:fld id="{66F7D068-80F7-4BFE-800D-CDF99A84402C}" type="datetimeFigureOut">
              <a:rPr lang="en-US" smtClean="0"/>
              <a:t>12/1/2011</a:t>
            </a:fld>
            <a:endParaRPr lang="en-US"/>
          </a:p>
        </p:txBody>
      </p:sp>
      <p:sp>
        <p:nvSpPr>
          <p:cNvPr id="8" name="Footer Placeholder 7"/>
          <p:cNvSpPr>
            <a:spLocks noGrp="1"/>
          </p:cNvSpPr>
          <p:nvPr>
            <p:ph type="ftr" sz="quarter" idx="11"/>
            <p:custDataLst>
              <p:tags r:id="rId6"/>
            </p:custDataLst>
          </p:nvPr>
        </p:nvSpPr>
        <p:spPr/>
        <p:txBody>
          <a:bodyPr/>
          <a:lstStyle/>
          <a:p>
            <a:endParaRPr lang="en-US"/>
          </a:p>
        </p:txBody>
      </p:sp>
      <p:sp>
        <p:nvSpPr>
          <p:cNvPr id="9" name="Slide Number Placeholder 8"/>
          <p:cNvSpPr>
            <a:spLocks noGrp="1"/>
          </p:cNvSpPr>
          <p:nvPr>
            <p:ph type="sldNum" sz="quarter" idx="12"/>
            <p:custDataLst>
              <p:tags r:id="rId7"/>
            </p:custDataLst>
          </p:nvPr>
        </p:nvSpPr>
        <p:spPr/>
        <p:txBody>
          <a:bodyPr/>
          <a:lstStyle/>
          <a:p>
            <a:fld id="{779E3AD8-E537-4BCB-A321-11BE7F4903D7}" type="slidenum">
              <a:rPr lang="en-US" smtClean="0"/>
              <a:t>‹#›</a:t>
            </a:fld>
            <a:endParaRPr lang="en-US"/>
          </a:p>
        </p:txBody>
      </p:sp>
      <p:sp>
        <p:nvSpPr>
          <p:cNvPr id="10" name="Title 9"/>
          <p:cNvSpPr>
            <a:spLocks noGrp="1"/>
          </p:cNvSpPr>
          <p:nvPr>
            <p:ph type="title"/>
            <p:custDataLst>
              <p:tags r:id="rId8"/>
            </p:custDataLst>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dirty="0"/>
          </a:p>
        </p:txBody>
      </p:sp>
      <p:sp>
        <p:nvSpPr>
          <p:cNvPr id="3" name="Date Placeholder 2"/>
          <p:cNvSpPr>
            <a:spLocks noGrp="1"/>
          </p:cNvSpPr>
          <p:nvPr>
            <p:ph type="dt" sz="half" idx="10"/>
            <p:custDataLst>
              <p:tags r:id="rId2"/>
            </p:custDataLst>
          </p:nvPr>
        </p:nvSpPr>
        <p:spPr/>
        <p:txBody>
          <a:bodyPr/>
          <a:lstStyle/>
          <a:p>
            <a:fld id="{66F7D068-80F7-4BFE-800D-CDF99A84402C}" type="datetimeFigureOut">
              <a:rPr lang="en-US" smtClean="0"/>
              <a:t>12/1/2011</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779E3AD8-E537-4BCB-A321-11BE7F4903D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66F7D068-80F7-4BFE-800D-CDF99A84402C}" type="datetimeFigureOut">
              <a:rPr lang="en-US" smtClean="0"/>
              <a:t>12/1/2011</a:t>
            </a:fld>
            <a:endParaRPr lang="en-US"/>
          </a:p>
        </p:txBody>
      </p:sp>
      <p:sp>
        <p:nvSpPr>
          <p:cNvPr id="3" name="Footer Placeholder 2"/>
          <p:cNvSpPr>
            <a:spLocks noGrp="1"/>
          </p:cNvSpPr>
          <p:nvPr>
            <p:ph type="ftr" sz="quarter" idx="11"/>
            <p:custDataLst>
              <p:tags r:id="rId2"/>
            </p:custDataLst>
          </p:nvPr>
        </p:nvSpPr>
        <p:spPr/>
        <p:txBody>
          <a:bodyPr/>
          <a:lstStyle/>
          <a:p>
            <a:endParaRPr lang="en-US"/>
          </a:p>
        </p:txBody>
      </p:sp>
      <p:sp>
        <p:nvSpPr>
          <p:cNvPr id="4" name="Slide Number Placeholder 3"/>
          <p:cNvSpPr>
            <a:spLocks noGrp="1"/>
          </p:cNvSpPr>
          <p:nvPr>
            <p:ph type="sldNum" sz="quarter" idx="12"/>
            <p:custDataLst>
              <p:tags r:id="rId3"/>
            </p:custDataLst>
          </p:nvPr>
        </p:nvSpPr>
        <p:spPr/>
        <p:txBody>
          <a:bodyPr/>
          <a:lstStyle/>
          <a:p>
            <a:fld id="{779E3AD8-E537-4BCB-A321-11BE7F4903D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custDataLst>
              <p:tags r:id="rId2"/>
            </p:custDataLst>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custDataLst>
              <p:tags r:id="rId3"/>
            </p:custDataLst>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fld id="{66F7D068-80F7-4BFE-800D-CDF99A84402C}" type="datetimeFigureOut">
              <a:rPr lang="en-US" smtClean="0"/>
              <a:t>12/1/2011</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779E3AD8-E537-4BCB-A321-11BE7F4903D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custDataLst>
              <p:tags r:id="rId1"/>
            </p:custDataLst>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custDataLst>
              <p:tags r:id="rId2"/>
            </p:custDataLst>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custDataLst>
              <p:tags r:id="rId3"/>
            </p:custDataLst>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custDataLst>
              <p:tags r:id="rId4"/>
            </p:custDataLst>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custDataLst>
              <p:tags r:id="rId5"/>
            </p:custDataLst>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custDataLst>
              <p:tags r:id="rId6"/>
            </p:custDataLst>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7"/>
            </p:custDataLst>
          </p:nvPr>
        </p:nvSpPr>
        <p:spPr/>
        <p:txBody>
          <a:bodyPr/>
          <a:lstStyle/>
          <a:p>
            <a:fld id="{66F7D068-80F7-4BFE-800D-CDF99A84402C}" type="datetimeFigureOut">
              <a:rPr lang="en-US" smtClean="0"/>
              <a:t>12/1/2011</a:t>
            </a:fld>
            <a:endParaRPr lang="en-US"/>
          </a:p>
        </p:txBody>
      </p:sp>
      <p:sp>
        <p:nvSpPr>
          <p:cNvPr id="6" name="Footer Placeholder 5"/>
          <p:cNvSpPr>
            <a:spLocks noGrp="1"/>
          </p:cNvSpPr>
          <p:nvPr>
            <p:ph type="ftr" sz="quarter" idx="11"/>
            <p:custDataLst>
              <p:tags r:id="rId8"/>
            </p:custDataLst>
          </p:nvPr>
        </p:nvSpPr>
        <p:spPr/>
        <p:txBody>
          <a:bodyPr/>
          <a:lstStyle/>
          <a:p>
            <a:endParaRPr lang="en-US"/>
          </a:p>
        </p:txBody>
      </p:sp>
      <p:sp>
        <p:nvSpPr>
          <p:cNvPr id="7" name="Slide Number Placeholder 6"/>
          <p:cNvSpPr>
            <a:spLocks noGrp="1"/>
          </p:cNvSpPr>
          <p:nvPr>
            <p:ph type="sldNum" sz="quarter" idx="12"/>
            <p:custDataLst>
              <p:tags r:id="rId9"/>
            </p:custDataLst>
          </p:nvPr>
        </p:nvSpPr>
        <p:spPr/>
        <p:txBody>
          <a:bodyPr/>
          <a:lstStyle/>
          <a:p>
            <a:fld id="{779E3AD8-E537-4BCB-A321-11BE7F4903D7}" type="slidenum">
              <a:rPr lang="en-US" smtClean="0"/>
              <a:t>‹#›</a:t>
            </a:fld>
            <a:endParaRPr lang="en-US"/>
          </a:p>
        </p:txBody>
      </p:sp>
      <p:sp>
        <p:nvSpPr>
          <p:cNvPr id="2" name="Title 1"/>
          <p:cNvSpPr>
            <a:spLocks noGrp="1"/>
          </p:cNvSpPr>
          <p:nvPr>
            <p:ph type="title"/>
            <p:custDataLst>
              <p:tags r:id="rId10"/>
            </p:custDataLst>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9.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tags" Target="../tags/tag8.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custDataLst>
              <p:tags r:id="rId13"/>
            </p:custDataLst>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custDataLst>
              <p:tags r:id="rId14"/>
            </p:custDataLst>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custDataLst>
              <p:tags r:id="rId15"/>
            </p:custDataLst>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custDataLst>
              <p:tags r:id="rId16"/>
            </p:custDataLst>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custDataLst>
              <p:tags r:id="rId17"/>
            </p:custDataLst>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custDataLst>
              <p:tags r:id="rId18"/>
            </p:custDataLst>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custDataLst>
              <p:tags r:id="rId19"/>
            </p:custDataLst>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6F7D068-80F7-4BFE-800D-CDF99A84402C}" type="datetimeFigureOut">
              <a:rPr lang="en-US" smtClean="0"/>
              <a:t>12/1/2011</a:t>
            </a:fld>
            <a:endParaRPr lang="en-US"/>
          </a:p>
        </p:txBody>
      </p:sp>
      <p:sp>
        <p:nvSpPr>
          <p:cNvPr id="5" name="Footer Placeholder 4"/>
          <p:cNvSpPr>
            <a:spLocks noGrp="1"/>
          </p:cNvSpPr>
          <p:nvPr>
            <p:ph type="ftr" sz="quarter" idx="3"/>
            <p:custDataLst>
              <p:tags r:id="rId20"/>
            </p:custDataLst>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custDataLst>
              <p:tags r:id="rId21"/>
            </p:custDataLst>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79E3AD8-E537-4BCB-A321-11BE7F4903D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hyperlink" Target="http://design.patientidservice.us/"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5.png"/><Relationship Id="rId5" Type="http://schemas.openxmlformats.org/officeDocument/2006/relationships/notesSlide" Target="../notesSlides/notesSlide12.xml"/><Relationship Id="rId4"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1.xml"/><Relationship Id="rId1" Type="http://schemas.openxmlformats.org/officeDocument/2006/relationships/tags" Target="../tags/tag120.xml"/><Relationship Id="rId5" Type="http://schemas.openxmlformats.org/officeDocument/2006/relationships/image" Target="../media/image6.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hyperlink" Target="http://design.patientidservice.us/field-survey.html" TargetMode="External"/><Relationship Id="rId3" Type="http://schemas.openxmlformats.org/officeDocument/2006/relationships/tags" Target="../tags/tag124.xml"/><Relationship Id="rId7" Type="http://schemas.openxmlformats.org/officeDocument/2006/relationships/hyperlink" Target="http://www.ecitizenfoundation.org/2011/02/patient-identity.html" TargetMode="Externa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hyperlink" Target="https://cisco.webex.com/ciscosales/lsr.php?AT=pb&amp;SP=MC&amp;rID=50086472&amp;rKey=10efcdedba1957f3" TargetMode="External"/><Relationship Id="rId5" Type="http://schemas.openxmlformats.org/officeDocument/2006/relationships/notesSlide" Target="../notesSlides/notesSlide15.xml"/><Relationship Id="rId4" Type="http://schemas.openxmlformats.org/officeDocument/2006/relationships/slideLayout" Target="../slideLayouts/slideLayout2.xml"/><Relationship Id="rId9" Type="http://schemas.openxmlformats.org/officeDocument/2006/relationships/hyperlink" Target="http://ecitizenproject.org/ideafactory/urls-for-electronic-health-records" TargetMode="Externa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image" Target="../media/image7.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hyperlink" Target="http://www.eventbrite.com/event/2266130056" TargetMode="Externa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144.xml"/><Relationship Id="rId7" Type="http://schemas.openxmlformats.org/officeDocument/2006/relationships/image" Target="../media/image8.PN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hyperlink" Target="http://design.patientidservice.us/" TargetMode="External"/><Relationship Id="rId5" Type="http://schemas.openxmlformats.org/officeDocument/2006/relationships/notesSlide" Target="../notesSlides/notesSlide22.xml"/><Relationship Id="rId4"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tags" Target="../tags/tag150.xml"/><Relationship Id="rId13" Type="http://schemas.openxmlformats.org/officeDocument/2006/relationships/image" Target="../media/image11.PNG"/><Relationship Id="rId3" Type="http://schemas.openxmlformats.org/officeDocument/2006/relationships/video" Target="http://www.youtube.com/v/PyEAZcM_X60?version=3&amp;feature=player_detailpage" TargetMode="External"/><Relationship Id="rId7" Type="http://schemas.openxmlformats.org/officeDocument/2006/relationships/tags" Target="../tags/tag149.xml"/><Relationship Id="rId12" Type="http://schemas.openxmlformats.org/officeDocument/2006/relationships/image" Target="../media/image10.PNG"/><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tags" Target="../tags/tag148.xml"/><Relationship Id="rId11" Type="http://schemas.openxmlformats.org/officeDocument/2006/relationships/image" Target="../media/image9.png"/><Relationship Id="rId5" Type="http://schemas.openxmlformats.org/officeDocument/2006/relationships/video" Target="http://www.youtube.com/v/MA8IUhHNPt8?version=3&amp;feature=player_detailpage" TargetMode="External"/><Relationship Id="rId10" Type="http://schemas.openxmlformats.org/officeDocument/2006/relationships/notesSlide" Target="../notesSlides/notesSlide23.xml"/><Relationship Id="rId4" Type="http://schemas.openxmlformats.org/officeDocument/2006/relationships/tags" Target="../tags/tag147.xml"/><Relationship Id="rId9"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3" Type="http://schemas.openxmlformats.org/officeDocument/2006/relationships/video" Target="http://www.youtube.com/v/zWIBT-xolPM?version=3&amp;feature=player_detailpage" TargetMode="External"/><Relationship Id="rId7" Type="http://schemas.openxmlformats.org/officeDocument/2006/relationships/slideLayout" Target="../slideLayouts/slideLayout2.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tags" Target="../tags/tag155.xml"/><Relationship Id="rId5" Type="http://schemas.openxmlformats.org/officeDocument/2006/relationships/tags" Target="../tags/tag154.xml"/><Relationship Id="rId10" Type="http://schemas.openxmlformats.org/officeDocument/2006/relationships/image" Target="../media/image12.PNG"/><Relationship Id="rId4" Type="http://schemas.openxmlformats.org/officeDocument/2006/relationships/tags" Target="../tags/tag153.xml"/><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tags" Target="../tags/tag158.xml"/><Relationship Id="rId7" Type="http://schemas.openxmlformats.org/officeDocument/2006/relationships/image" Target="../media/image13.PN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hyperlink" Target="http://www.connectopensource.org/forms/himss12-call-for-participants" TargetMode="Externa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image" Target="../media/image14.PNG"/><Relationship Id="rId5" Type="http://schemas.openxmlformats.org/officeDocument/2006/relationships/notesSlide" Target="../notesSlides/notesSlide26.xml"/><Relationship Id="rId4"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170.xml"/><Relationship Id="rId7" Type="http://schemas.openxmlformats.org/officeDocument/2006/relationships/hyperlink" Target="mailto:pids@patientidservice.us" TargetMode="Externa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hyperlink" Target="http://design.patientidservice.us/" TargetMode="Externa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1.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hyperlink" Target="http://design.patientidservice.us/" TargetMode="External"/><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hyperlink" Target="http://kantarainitiative.org/confluence/display/healthidassurance/Home" TargetMode="Externa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94.xml"/><Relationship Id="rId7" Type="http://schemas.openxmlformats.org/officeDocument/2006/relationships/slideLayout" Target="../slideLayouts/slideLayout1.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hyperlink" Target="http://www.himss.org/content/files/GSAwhitepaper.pdf" TargetMode="Externa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hyperlink" Target="http://www.safe-biopharma.org/" TargetMode="Externa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nist.gov/nstic/" TargetMode="External"/><Relationship Id="rId3" Type="http://schemas.openxmlformats.org/officeDocument/2006/relationships/tags" Target="../tags/tag105.xml"/><Relationship Id="rId7" Type="http://schemas.openxmlformats.org/officeDocument/2006/relationships/hyperlink" Target="http://www.hitsp.org/" TargetMode="Externa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hyperlink" Target="http://www.markle.org/sites/default/files/CT2.pdf" TargetMode="External"/><Relationship Id="rId5" Type="http://schemas.openxmlformats.org/officeDocument/2006/relationships/notesSlide" Target="../notesSlides/notesSlide8.xml"/><Relationship Id="rId4" Type="http://schemas.openxmlformats.org/officeDocument/2006/relationships/slideLayout" Target="../slideLayouts/slideLayout2.xml"/><Relationship Id="rId9" Type="http://schemas.openxmlformats.org/officeDocument/2006/relationships/hyperlink" Target="http://www.nstic.us/"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image" Target="../media/image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custDataLst>
              <p:tags r:id="rId2"/>
            </p:custDataLst>
          </p:nvPr>
        </p:nvSpPr>
        <p:spPr>
          <a:xfrm>
            <a:off x="1473794" y="5052545"/>
            <a:ext cx="6374805" cy="1195855"/>
          </a:xfrm>
        </p:spPr>
        <p:txBody>
          <a:bodyPr>
            <a:noAutofit/>
          </a:bodyPr>
          <a:lstStyle/>
          <a:p>
            <a:r>
              <a:rPr lang="en-US" sz="2800" dirty="0" smtClean="0"/>
              <a:t>Patient ID Service</a:t>
            </a:r>
          </a:p>
          <a:p>
            <a:r>
              <a:rPr lang="en-US" sz="2800" dirty="0" smtClean="0">
                <a:hlinkClick r:id="rId6"/>
              </a:rPr>
              <a:t>http://design.patientidservice.us/</a:t>
            </a:r>
            <a:endParaRPr lang="en-US" sz="2800" dirty="0"/>
          </a:p>
        </p:txBody>
      </p:sp>
      <p:sp>
        <p:nvSpPr>
          <p:cNvPr id="2" name="Title 1"/>
          <p:cNvSpPr>
            <a:spLocks noGrp="1"/>
          </p:cNvSpPr>
          <p:nvPr>
            <p:ph type="ctrTitle"/>
            <p:custDataLst>
              <p:tags r:id="rId3"/>
            </p:custDataLst>
          </p:nvPr>
        </p:nvSpPr>
        <p:spPr/>
        <p:txBody>
          <a:bodyPr>
            <a:normAutofit/>
          </a:bodyPr>
          <a:lstStyle/>
          <a:p>
            <a:r>
              <a:rPr lang="en-US" sz="6600" dirty="0" smtClean="0"/>
              <a:t>PIDS</a:t>
            </a:r>
            <a:endParaRPr lang="en-US" sz="6600" dirty="0"/>
          </a:p>
        </p:txBody>
      </p:sp>
    </p:spTree>
    <p:custDataLst>
      <p:tags r:id="rId1"/>
    </p:custDataLst>
    <p:extLst>
      <p:ext uri="{BB962C8B-B14F-4D97-AF65-F5344CB8AC3E}">
        <p14:creationId xmlns:p14="http://schemas.microsoft.com/office/powerpoint/2010/main" val="2331685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828800" y="5257800"/>
            <a:ext cx="6512511" cy="1143000"/>
          </a:xfrm>
        </p:spPr>
        <p:txBody>
          <a:bodyPr/>
          <a:lstStyle/>
          <a:p>
            <a:r>
              <a:rPr lang="en-US" dirty="0" smtClean="0"/>
              <a:t>PIDS Overview</a:t>
            </a:r>
            <a:endParaRPr lang="en-US" dirty="0"/>
          </a:p>
        </p:txBody>
      </p:sp>
      <p:sp>
        <p:nvSpPr>
          <p:cNvPr id="3" name="Content Placeholder 2"/>
          <p:cNvSpPr>
            <a:spLocks noGrp="1"/>
          </p:cNvSpPr>
          <p:nvPr>
            <p:ph sz="quarter" idx="13"/>
            <p:custDataLst>
              <p:tags r:id="rId3"/>
            </p:custDataLst>
          </p:nvPr>
        </p:nvSpPr>
        <p:spPr>
          <a:xfrm>
            <a:off x="1143000" y="731520"/>
            <a:ext cx="6400800" cy="4373880"/>
          </a:xfrm>
        </p:spPr>
        <p:txBody>
          <a:bodyPr>
            <a:normAutofit/>
          </a:bodyPr>
          <a:lstStyle/>
          <a:p>
            <a:r>
              <a:rPr lang="en-US" dirty="0" smtClean="0"/>
              <a:t>Leverage the work of the Kantara Initiative to solve national (international?) problem</a:t>
            </a:r>
          </a:p>
          <a:p>
            <a:r>
              <a:rPr lang="en-US" dirty="0" smtClean="0"/>
              <a:t>Healthcare Identity Assurance Work Group &amp; eCitizen Foundation, OpenID of Japan collaboration</a:t>
            </a:r>
          </a:p>
          <a:p>
            <a:r>
              <a:rPr lang="en-US" dirty="0" smtClean="0"/>
              <a:t>Design, Implement, Publish, Share an Open Architecture for Patient Identity addressing Business, Legal, and Technical requirements</a:t>
            </a:r>
          </a:p>
          <a:p>
            <a:r>
              <a:rPr lang="en-US" dirty="0" smtClean="0"/>
              <a:t>Develop at least three implementations of PIDS to demonstrate interoperability and obtain certification</a:t>
            </a:r>
            <a:endParaRPr lang="en-US" dirty="0"/>
          </a:p>
        </p:txBody>
      </p:sp>
    </p:spTree>
    <p:custDataLst>
      <p:tags r:id="rId1"/>
    </p:custDataLst>
    <p:extLst>
      <p:ext uri="{BB962C8B-B14F-4D97-AF65-F5344CB8AC3E}">
        <p14:creationId xmlns:p14="http://schemas.microsoft.com/office/powerpoint/2010/main" val="3326380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133600" y="152400"/>
            <a:ext cx="6512511" cy="1143000"/>
          </a:xfrm>
        </p:spPr>
        <p:txBody>
          <a:bodyPr/>
          <a:lstStyle/>
          <a:p>
            <a:r>
              <a:rPr lang="en-US" dirty="0" smtClean="0"/>
              <a:t>PIDS Overview</a:t>
            </a:r>
            <a:endParaRPr lang="en-US" dirty="0"/>
          </a:p>
        </p:txBody>
      </p:sp>
      <p:sp>
        <p:nvSpPr>
          <p:cNvPr id="3" name="Content Placeholder 2"/>
          <p:cNvSpPr>
            <a:spLocks noGrp="1"/>
          </p:cNvSpPr>
          <p:nvPr>
            <p:ph sz="quarter" idx="13"/>
            <p:custDataLst>
              <p:tags r:id="rId3"/>
            </p:custDataLst>
          </p:nvPr>
        </p:nvSpPr>
        <p:spPr>
          <a:xfrm>
            <a:off x="609600" y="1447800"/>
            <a:ext cx="8229600" cy="5029200"/>
          </a:xfrm>
        </p:spPr>
        <p:txBody>
          <a:bodyPr>
            <a:normAutofit fontScale="92500" lnSpcReduction="10000"/>
          </a:bodyPr>
          <a:lstStyle/>
          <a:p>
            <a:r>
              <a:rPr lang="en-US" dirty="0" smtClean="0"/>
              <a:t>Architecture to </a:t>
            </a:r>
            <a:r>
              <a:rPr lang="en-US" dirty="0"/>
              <a:t>allow </a:t>
            </a:r>
            <a:r>
              <a:rPr lang="en-US" dirty="0" smtClean="0"/>
              <a:t>flexibility </a:t>
            </a:r>
            <a:r>
              <a:rPr lang="en-US" dirty="0"/>
              <a:t>in </a:t>
            </a:r>
            <a:r>
              <a:rPr lang="en-US" dirty="0" smtClean="0"/>
              <a:t>choice of </a:t>
            </a:r>
            <a:r>
              <a:rPr lang="en-US" dirty="0"/>
              <a:t>components that meet functional requirements. </a:t>
            </a:r>
            <a:endParaRPr lang="en-US" dirty="0" smtClean="0"/>
          </a:p>
          <a:p>
            <a:r>
              <a:rPr lang="en-US" dirty="0" smtClean="0"/>
              <a:t>Focus </a:t>
            </a:r>
            <a:r>
              <a:rPr lang="en-US" dirty="0"/>
              <a:t>on </a:t>
            </a:r>
            <a:r>
              <a:rPr lang="en-US" dirty="0" smtClean="0"/>
              <a:t>use of </a:t>
            </a:r>
            <a:r>
              <a:rPr lang="en-US" dirty="0"/>
              <a:t>existing business, legal and technology components to address immediate and short-term needs for patient identity functions. </a:t>
            </a:r>
            <a:endParaRPr lang="en-US" dirty="0" smtClean="0"/>
          </a:p>
          <a:p>
            <a:r>
              <a:rPr lang="en-US" dirty="0" smtClean="0"/>
              <a:t>Leverage existing credentials by providing functionality to attain </a:t>
            </a:r>
            <a:r>
              <a:rPr lang="en-US" dirty="0" err="1" smtClean="0"/>
              <a:t>Asusrance</a:t>
            </a:r>
            <a:r>
              <a:rPr lang="en-US" dirty="0" smtClean="0"/>
              <a:t> Level 3</a:t>
            </a:r>
          </a:p>
          <a:p>
            <a:r>
              <a:rPr lang="en-US" dirty="0" smtClean="0"/>
              <a:t>Facilitate </a:t>
            </a:r>
            <a:r>
              <a:rPr lang="en-US" dirty="0"/>
              <a:t>healthcare providers' meeting of "Meaningful Use" requirements and in the implementation of Health Information Exchanges, Electronic Health Record (EHR) or Personal Health Record (PHR) systems. </a:t>
            </a:r>
            <a:endParaRPr lang="en-US" dirty="0" smtClean="0"/>
          </a:p>
          <a:p>
            <a:r>
              <a:rPr lang="en-US" dirty="0" smtClean="0"/>
              <a:t>Deliver </a:t>
            </a:r>
            <a:r>
              <a:rPr lang="en-US" dirty="0"/>
              <a:t>capabilities to patients to participate significantly in their own healthcare, access, and to the extent appropriate, control their personal health information. </a:t>
            </a:r>
            <a:endParaRPr lang="en-US" dirty="0" smtClean="0"/>
          </a:p>
          <a:p>
            <a:r>
              <a:rPr lang="en-US" dirty="0" smtClean="0"/>
              <a:t>Identify gaps </a:t>
            </a:r>
            <a:r>
              <a:rPr lang="en-US" dirty="0"/>
              <a:t>are identified and new applications for the architecture </a:t>
            </a:r>
            <a:r>
              <a:rPr lang="en-US" dirty="0" smtClean="0"/>
              <a:t>and develop further </a:t>
            </a:r>
            <a:r>
              <a:rPr lang="en-US" dirty="0"/>
              <a:t>efforts </a:t>
            </a:r>
            <a:r>
              <a:rPr lang="en-US" dirty="0" smtClean="0"/>
              <a:t>to </a:t>
            </a:r>
            <a:r>
              <a:rPr lang="en-US" dirty="0"/>
              <a:t>address these needs.</a:t>
            </a:r>
          </a:p>
        </p:txBody>
      </p:sp>
    </p:spTree>
    <p:custDataLst>
      <p:tags r:id="rId1"/>
    </p:custDataLst>
    <p:extLst>
      <p:ext uri="{BB962C8B-B14F-4D97-AF65-F5344CB8AC3E}">
        <p14:creationId xmlns:p14="http://schemas.microsoft.com/office/powerpoint/2010/main" val="3031443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a:lstStyle/>
          <a:p>
            <a:r>
              <a:rPr lang="en-US" dirty="0" smtClean="0"/>
              <a:t>Context</a:t>
            </a:r>
            <a:endParaRPr lang="en-US" dirty="0"/>
          </a:p>
        </p:txBody>
      </p:sp>
      <p:pic>
        <p:nvPicPr>
          <p:cNvPr id="5" name="Picture 4"/>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762000" y="1143000"/>
            <a:ext cx="7839045" cy="5189004"/>
          </a:xfrm>
          <a:prstGeom prst="rect">
            <a:avLst/>
          </a:prstGeom>
        </p:spPr>
      </p:pic>
    </p:spTree>
    <p:custDataLst>
      <p:tags r:id="rId1"/>
    </p:custDataLst>
    <p:extLst>
      <p:ext uri="{BB962C8B-B14F-4D97-AF65-F5344CB8AC3E}">
        <p14:creationId xmlns:p14="http://schemas.microsoft.com/office/powerpoint/2010/main" val="4219222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828800" y="5257800"/>
            <a:ext cx="6512511" cy="1143000"/>
          </a:xfrm>
        </p:spPr>
        <p:txBody>
          <a:bodyPr/>
          <a:lstStyle/>
          <a:p>
            <a:r>
              <a:rPr lang="en-US" dirty="0" smtClean="0"/>
              <a:t>Use Case</a:t>
            </a:r>
            <a:endParaRPr lang="en-US" dirty="0"/>
          </a:p>
        </p:txBody>
      </p:sp>
      <p:sp>
        <p:nvSpPr>
          <p:cNvPr id="3" name="Content Placeholder 2"/>
          <p:cNvSpPr>
            <a:spLocks noGrp="1"/>
          </p:cNvSpPr>
          <p:nvPr>
            <p:ph sz="quarter" idx="13"/>
            <p:custDataLst>
              <p:tags r:id="rId3"/>
            </p:custDataLst>
          </p:nvPr>
        </p:nvSpPr>
        <p:spPr>
          <a:xfrm>
            <a:off x="914400" y="731520"/>
            <a:ext cx="7239000" cy="4373880"/>
          </a:xfrm>
        </p:spPr>
        <p:txBody>
          <a:bodyPr>
            <a:normAutofit/>
          </a:bodyPr>
          <a:lstStyle/>
          <a:p>
            <a:r>
              <a:rPr lang="en-US" sz="2800" dirty="0"/>
              <a:t>A student attending college out of state requires medical treatment. Information and records of prior treatment from her home state doctor will be helpful in the new case. The student chooses to request the prior records, receiving a copy, storing these in a personal health record and forwarding a copy to the new doctor.</a:t>
            </a:r>
          </a:p>
        </p:txBody>
      </p:sp>
    </p:spTree>
    <p:custDataLst>
      <p:tags r:id="rId1"/>
    </p:custDataLst>
    <p:extLst>
      <p:ext uri="{BB962C8B-B14F-4D97-AF65-F5344CB8AC3E}">
        <p14:creationId xmlns:p14="http://schemas.microsoft.com/office/powerpoint/2010/main" val="152740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80335" y="933101"/>
            <a:ext cx="8983329" cy="4991797"/>
          </a:xfrm>
          <a:prstGeom prst="rect">
            <a:avLst/>
          </a:prstGeom>
        </p:spPr>
      </p:pic>
    </p:spTree>
    <p:custDataLst>
      <p:tags r:id="rId1"/>
    </p:custDataLst>
    <p:extLst>
      <p:ext uri="{BB962C8B-B14F-4D97-AF65-F5344CB8AC3E}">
        <p14:creationId xmlns:p14="http://schemas.microsoft.com/office/powerpoint/2010/main" val="3395006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828800" y="5181600"/>
            <a:ext cx="6512511" cy="1143000"/>
          </a:xfrm>
        </p:spPr>
        <p:txBody>
          <a:bodyPr/>
          <a:lstStyle/>
          <a:p>
            <a:r>
              <a:rPr lang="en-US" dirty="0" smtClean="0"/>
              <a:t>Survey and Research</a:t>
            </a:r>
            <a:endParaRPr lang="en-US" dirty="0"/>
          </a:p>
        </p:txBody>
      </p:sp>
      <p:sp>
        <p:nvSpPr>
          <p:cNvPr id="3" name="Content Placeholder 2"/>
          <p:cNvSpPr>
            <a:spLocks noGrp="1"/>
          </p:cNvSpPr>
          <p:nvPr>
            <p:ph sz="quarter" idx="13"/>
            <p:custDataLst>
              <p:tags r:id="rId3"/>
            </p:custDataLst>
          </p:nvPr>
        </p:nvSpPr>
        <p:spPr>
          <a:xfrm>
            <a:off x="609600" y="533400"/>
            <a:ext cx="7620000" cy="4724400"/>
          </a:xfrm>
        </p:spPr>
        <p:txBody>
          <a:bodyPr>
            <a:normAutofit fontScale="70000" lnSpcReduction="20000"/>
          </a:bodyPr>
          <a:lstStyle/>
          <a:p>
            <a:r>
              <a:rPr lang="en-US" sz="2900" b="1" dirty="0"/>
              <a:t>Project Materials</a:t>
            </a:r>
          </a:p>
          <a:p>
            <a:r>
              <a:rPr lang="en-US" sz="2900" dirty="0"/>
              <a:t>The PIDS Design Phase included research and inquiry as part of the discovery process to develop and define the needs, requirements and constraints to pass forward to the implementation phase.  </a:t>
            </a:r>
          </a:p>
          <a:p>
            <a:r>
              <a:rPr lang="en-US" sz="2900" dirty="0"/>
              <a:t>The PIDS project commenced with an </a:t>
            </a:r>
            <a:r>
              <a:rPr lang="en-US" sz="2900" u="sng" dirty="0">
                <a:hlinkClick r:id="rId6" tooltip="launch webex"/>
              </a:rPr>
              <a:t>Online Launch Event</a:t>
            </a:r>
            <a:r>
              <a:rPr lang="en-US" sz="2900" dirty="0"/>
              <a:t>, at which the principals described the overview and intentions for the project. </a:t>
            </a:r>
          </a:p>
          <a:p>
            <a:r>
              <a:rPr lang="en-US" sz="2900" dirty="0"/>
              <a:t>Much of the information related to this research and other project materials are available at the </a:t>
            </a:r>
            <a:r>
              <a:rPr lang="en-US" sz="2900" u="sng" dirty="0">
                <a:hlinkClick r:id="rId7" tooltip="Link to http://www.ecitizenfoundation.org/2011/02/patient-identity.html"/>
              </a:rPr>
              <a:t>eCitizen Foundation's Patient Identity Page</a:t>
            </a:r>
            <a:r>
              <a:rPr lang="en-US" sz="2900" dirty="0"/>
              <a:t>.  This research included a </a:t>
            </a:r>
            <a:r>
              <a:rPr lang="en-US" sz="2900" u="sng" dirty="0">
                <a:hlinkClick r:id="rId8" tooltip="field survey"/>
              </a:rPr>
              <a:t>field survey</a:t>
            </a:r>
            <a:r>
              <a:rPr lang="en-US" sz="2900" dirty="0"/>
              <a:t>.  In addition, the following  eCitizen Research Paper on URL’s for Electronic Health Records provides a description of the technical approach to using the architecture of the web as part of the design </a:t>
            </a:r>
            <a:r>
              <a:rPr lang="en-US" sz="2900" dirty="0" smtClean="0"/>
              <a:t>assumptions </a:t>
            </a:r>
            <a:r>
              <a:rPr lang="en-US" sz="2900" dirty="0"/>
              <a:t>for this identity service:  </a:t>
            </a:r>
            <a:r>
              <a:rPr lang="en-US" sz="2900" u="sng" dirty="0">
                <a:hlinkClick r:id="rId9"/>
              </a:rPr>
              <a:t>http://ecitizenproject.org/ideafactory/urls-for-electronic-health-records</a:t>
            </a:r>
            <a:endParaRPr lang="en-US" sz="2900" dirty="0"/>
          </a:p>
          <a:p>
            <a:pPr marL="0" indent="0">
              <a:buNone/>
            </a:pPr>
            <a:endParaRPr lang="en-US" dirty="0"/>
          </a:p>
        </p:txBody>
      </p:sp>
    </p:spTree>
    <p:custDataLst>
      <p:tags r:id="rId1"/>
    </p:custDataLst>
    <p:extLst>
      <p:ext uri="{BB962C8B-B14F-4D97-AF65-F5344CB8AC3E}">
        <p14:creationId xmlns:p14="http://schemas.microsoft.com/office/powerpoint/2010/main" val="3680368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94625" y="537759"/>
            <a:ext cx="8954750" cy="5782482"/>
          </a:xfrm>
          <a:prstGeom prst="rect">
            <a:avLst/>
          </a:prstGeom>
        </p:spPr>
      </p:pic>
    </p:spTree>
    <p:custDataLst>
      <p:tags r:id="rId1"/>
    </p:custDataLst>
    <p:extLst>
      <p:ext uri="{BB962C8B-B14F-4D97-AF65-F5344CB8AC3E}">
        <p14:creationId xmlns:p14="http://schemas.microsoft.com/office/powerpoint/2010/main" val="61418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828800" y="5257800"/>
            <a:ext cx="6512511" cy="1143000"/>
          </a:xfrm>
        </p:spPr>
        <p:txBody>
          <a:bodyPr/>
          <a:lstStyle/>
          <a:p>
            <a:r>
              <a:rPr lang="en-US" dirty="0" smtClean="0"/>
              <a:t>Solution -- Overview</a:t>
            </a:r>
            <a:endParaRPr lang="en-US" dirty="0"/>
          </a:p>
        </p:txBody>
      </p:sp>
      <p:sp>
        <p:nvSpPr>
          <p:cNvPr id="3" name="Content Placeholder 2"/>
          <p:cNvSpPr>
            <a:spLocks noGrp="1"/>
          </p:cNvSpPr>
          <p:nvPr>
            <p:ph sz="quarter" idx="13"/>
            <p:custDataLst>
              <p:tags r:id="rId3"/>
            </p:custDataLst>
          </p:nvPr>
        </p:nvSpPr>
        <p:spPr>
          <a:xfrm>
            <a:off x="685800" y="731520"/>
            <a:ext cx="7696200" cy="4297680"/>
          </a:xfrm>
        </p:spPr>
        <p:txBody>
          <a:bodyPr>
            <a:normAutofit lnSpcReduction="10000"/>
          </a:bodyPr>
          <a:lstStyle/>
          <a:p>
            <a:r>
              <a:rPr lang="en-US" b="1" dirty="0"/>
              <a:t>Overview of Solution Design:</a:t>
            </a:r>
            <a:endParaRPr lang="en-US" dirty="0"/>
          </a:p>
          <a:p>
            <a:r>
              <a:rPr lang="en-US" dirty="0"/>
              <a:t>The design principles for the Patient ID Service are to create an open architecture, leveraging open standards, for a citizen-centered solution. As such, the proposed design puts the user - in this case a patient - in the driver’s seat. The PIDS design 1) empowers the user to configure important aspects of a personal identity account, 2) enables relying parties such as providers of patient portals, to accept the PIDS as a log- in for the patient, and 3) can be used by the patient to both organize their many health related identifiers and permissions as well as to access many different applications and services.</a:t>
            </a:r>
          </a:p>
          <a:p>
            <a:pPr marL="0" indent="0">
              <a:buNone/>
            </a:pPr>
            <a:endParaRPr lang="en-US" dirty="0"/>
          </a:p>
        </p:txBody>
      </p:sp>
    </p:spTree>
    <p:custDataLst>
      <p:tags r:id="rId1"/>
    </p:custDataLst>
    <p:extLst>
      <p:ext uri="{BB962C8B-B14F-4D97-AF65-F5344CB8AC3E}">
        <p14:creationId xmlns:p14="http://schemas.microsoft.com/office/powerpoint/2010/main" val="837760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5181600"/>
            <a:ext cx="7848600" cy="1143000"/>
          </a:xfrm>
        </p:spPr>
        <p:txBody>
          <a:bodyPr/>
          <a:lstStyle/>
          <a:p>
            <a:r>
              <a:rPr lang="en-US" dirty="0" smtClean="0"/>
              <a:t>Solution – PIDS Enrollment</a:t>
            </a:r>
            <a:endParaRPr lang="en-US" dirty="0"/>
          </a:p>
        </p:txBody>
      </p:sp>
      <p:sp>
        <p:nvSpPr>
          <p:cNvPr id="3" name="Content Placeholder 2"/>
          <p:cNvSpPr>
            <a:spLocks noGrp="1"/>
          </p:cNvSpPr>
          <p:nvPr>
            <p:ph sz="quarter" idx="13"/>
            <p:custDataLst>
              <p:tags r:id="rId3"/>
            </p:custDataLst>
          </p:nvPr>
        </p:nvSpPr>
        <p:spPr>
          <a:xfrm>
            <a:off x="609600" y="731520"/>
            <a:ext cx="7924800" cy="4297680"/>
          </a:xfrm>
        </p:spPr>
        <p:txBody>
          <a:bodyPr>
            <a:normAutofit fontScale="92500" lnSpcReduction="20000"/>
          </a:bodyPr>
          <a:lstStyle/>
          <a:p>
            <a:r>
              <a:rPr lang="en-US" b="1" dirty="0" smtClean="0"/>
              <a:t>Outline </a:t>
            </a:r>
            <a:r>
              <a:rPr lang="en-US" b="1" dirty="0"/>
              <a:t>of PIDS Sign-Up and Usage Process</a:t>
            </a:r>
            <a:endParaRPr lang="en-US" dirty="0"/>
          </a:p>
          <a:p>
            <a:r>
              <a:rPr lang="en-US" dirty="0"/>
              <a:t>Patient Creates a voluntary PIDS Account</a:t>
            </a:r>
          </a:p>
          <a:p>
            <a:pPr lvl="1"/>
            <a:r>
              <a:rPr lang="en-US" dirty="0"/>
              <a:t>Patient is issued PIDS OpenID Identifier, or External OpenID is bound to PIDS account</a:t>
            </a:r>
          </a:p>
          <a:p>
            <a:pPr lvl="1"/>
            <a:r>
              <a:rPr lang="en-US" dirty="0"/>
              <a:t>Patient inputs additional healthcare relevant identifiers into PIDS "wallet" </a:t>
            </a:r>
          </a:p>
          <a:p>
            <a:pPr lvl="1"/>
            <a:r>
              <a:rPr lang="en-US" dirty="0"/>
              <a:t>External Authentication Tokens are bound to PIDS account</a:t>
            </a:r>
          </a:p>
          <a:p>
            <a:r>
              <a:rPr lang="en-US" dirty="0"/>
              <a:t>Patient configures permissions for PIDS account</a:t>
            </a:r>
          </a:p>
          <a:p>
            <a:r>
              <a:rPr lang="en-US" dirty="0"/>
              <a:t>Patient logs in to Relying Party systems with PIDS credential  </a:t>
            </a:r>
          </a:p>
          <a:p>
            <a:r>
              <a:rPr lang="en-US" dirty="0"/>
              <a:t>Relying Party challenges for a higher level of authentication (optional) </a:t>
            </a:r>
          </a:p>
          <a:p>
            <a:r>
              <a:rPr lang="en-US" dirty="0"/>
              <a:t>Patient generates reports from PIDS system (activity logs, linked accounts)</a:t>
            </a:r>
          </a:p>
          <a:p>
            <a:pPr marL="0" indent="0">
              <a:buNone/>
            </a:pPr>
            <a:endParaRPr lang="en-US" dirty="0"/>
          </a:p>
        </p:txBody>
      </p:sp>
    </p:spTree>
    <p:custDataLst>
      <p:tags r:id="rId1"/>
    </p:custDataLst>
    <p:extLst>
      <p:ext uri="{BB962C8B-B14F-4D97-AF65-F5344CB8AC3E}">
        <p14:creationId xmlns:p14="http://schemas.microsoft.com/office/powerpoint/2010/main" val="3021783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752600" y="4953000"/>
            <a:ext cx="6553200" cy="1143000"/>
          </a:xfrm>
        </p:spPr>
        <p:txBody>
          <a:bodyPr/>
          <a:lstStyle/>
          <a:p>
            <a:r>
              <a:rPr lang="en-US" dirty="0" smtClean="0"/>
              <a:t>Solution – Technical Components</a:t>
            </a:r>
            <a:endParaRPr lang="en-US" dirty="0"/>
          </a:p>
        </p:txBody>
      </p:sp>
      <p:sp>
        <p:nvSpPr>
          <p:cNvPr id="3" name="Content Placeholder 2"/>
          <p:cNvSpPr>
            <a:spLocks noGrp="1"/>
          </p:cNvSpPr>
          <p:nvPr>
            <p:ph sz="quarter" idx="13"/>
            <p:custDataLst>
              <p:tags r:id="rId3"/>
            </p:custDataLst>
          </p:nvPr>
        </p:nvSpPr>
        <p:spPr>
          <a:xfrm>
            <a:off x="457200" y="381000"/>
            <a:ext cx="8229600" cy="4419600"/>
          </a:xfrm>
        </p:spPr>
        <p:txBody>
          <a:bodyPr>
            <a:normAutofit/>
          </a:bodyPr>
          <a:lstStyle/>
          <a:p>
            <a:r>
              <a:rPr lang="en-US" sz="2800" b="1" dirty="0"/>
              <a:t>Technical Components</a:t>
            </a:r>
            <a:endParaRPr lang="en-US" sz="2800" dirty="0"/>
          </a:p>
          <a:p>
            <a:r>
              <a:rPr lang="en-US" sz="2800" dirty="0"/>
              <a:t>A simple account system with identity information from each account holding patient information, including first, last name, phone, address, etc.</a:t>
            </a:r>
          </a:p>
          <a:p>
            <a:r>
              <a:rPr lang="en-US" sz="2800" dirty="0"/>
              <a:t>A URI/URL for each Patient Account</a:t>
            </a:r>
          </a:p>
          <a:p>
            <a:r>
              <a:rPr lang="en-US" sz="2800" dirty="0" smtClean="0"/>
              <a:t>SAML Service, such as Shibboleth, capable of sending and receiving assertions according to the NwHIN standards</a:t>
            </a:r>
            <a:endParaRPr lang="en-US" sz="2800" dirty="0"/>
          </a:p>
        </p:txBody>
      </p:sp>
    </p:spTree>
    <p:custDataLst>
      <p:tags r:id="rId1"/>
    </p:custDataLst>
    <p:extLst>
      <p:ext uri="{BB962C8B-B14F-4D97-AF65-F5344CB8AC3E}">
        <p14:creationId xmlns:p14="http://schemas.microsoft.com/office/powerpoint/2010/main" val="1490783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1554162"/>
          </a:xfrm>
        </p:spPr>
        <p:txBody>
          <a:bodyPr>
            <a:normAutofit/>
          </a:bodyPr>
          <a:lstStyle/>
          <a:p>
            <a:r>
              <a:rPr lang="en-US" sz="5400" dirty="0" smtClean="0"/>
              <a:t>Thank You</a:t>
            </a:r>
            <a:endParaRPr lang="en-US" sz="5400" dirty="0"/>
          </a:p>
        </p:txBody>
      </p:sp>
      <p:sp>
        <p:nvSpPr>
          <p:cNvPr id="3" name="Content Placeholder 2"/>
          <p:cNvSpPr>
            <a:spLocks noGrp="1"/>
          </p:cNvSpPr>
          <p:nvPr>
            <p:ph sz="quarter" idx="13"/>
            <p:custDataLst>
              <p:tags r:id="rId3"/>
            </p:custDataLst>
          </p:nvPr>
        </p:nvSpPr>
        <p:spPr>
          <a:xfrm>
            <a:off x="457200" y="1676400"/>
            <a:ext cx="8229600" cy="4800600"/>
          </a:xfrm>
        </p:spPr>
        <p:txBody>
          <a:bodyPr>
            <a:normAutofit/>
          </a:bodyPr>
          <a:lstStyle/>
          <a:p>
            <a:r>
              <a:rPr lang="en-US" sz="4000" dirty="0" smtClean="0"/>
              <a:t>Kantara Initiative</a:t>
            </a:r>
          </a:p>
          <a:p>
            <a:r>
              <a:rPr lang="en-US" sz="4000" dirty="0" smtClean="0"/>
              <a:t>Open ID Foundation of Japan, Nat </a:t>
            </a:r>
            <a:r>
              <a:rPr lang="en-US" sz="4000" dirty="0" err="1" smtClean="0"/>
              <a:t>Sakimura</a:t>
            </a:r>
            <a:endParaRPr lang="en-US" sz="4000" dirty="0" smtClean="0"/>
          </a:p>
          <a:p>
            <a:r>
              <a:rPr lang="en-US" sz="4000" dirty="0" smtClean="0"/>
              <a:t>HIAWG Members</a:t>
            </a:r>
          </a:p>
          <a:p>
            <a:pPr marL="502920" lvl="2"/>
            <a:r>
              <a:rPr lang="en-US" sz="3400" dirty="0" smtClean="0"/>
              <a:t>Chairs</a:t>
            </a:r>
            <a:r>
              <a:rPr lang="en-US" sz="3400" dirty="0"/>
              <a:t>: John Fraser, Pete Palmer, Rick Moore</a:t>
            </a:r>
          </a:p>
          <a:p>
            <a:endParaRPr lang="en-US" sz="4000" dirty="0" smtClean="0"/>
          </a:p>
          <a:p>
            <a:pPr marL="45720" indent="0">
              <a:buNone/>
            </a:pPr>
            <a:endParaRPr lang="en-US" dirty="0"/>
          </a:p>
        </p:txBody>
      </p:sp>
    </p:spTree>
    <p:custDataLst>
      <p:tags r:id="rId1"/>
    </p:custDataLst>
    <p:extLst>
      <p:ext uri="{BB962C8B-B14F-4D97-AF65-F5344CB8AC3E}">
        <p14:creationId xmlns:p14="http://schemas.microsoft.com/office/powerpoint/2010/main" val="2736225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04800" y="533400"/>
            <a:ext cx="8458200" cy="1143000"/>
          </a:xfrm>
        </p:spPr>
        <p:txBody>
          <a:bodyPr/>
          <a:lstStyle/>
          <a:p>
            <a:r>
              <a:rPr lang="en-US" sz="4000" dirty="0" smtClean="0"/>
              <a:t>Solution – Technical Components</a:t>
            </a:r>
            <a:endParaRPr lang="en-US" sz="4000" dirty="0"/>
          </a:p>
        </p:txBody>
      </p:sp>
      <p:sp>
        <p:nvSpPr>
          <p:cNvPr id="3" name="Content Placeholder 2"/>
          <p:cNvSpPr>
            <a:spLocks noGrp="1"/>
          </p:cNvSpPr>
          <p:nvPr>
            <p:ph sz="quarter" idx="13"/>
            <p:custDataLst>
              <p:tags r:id="rId3"/>
            </p:custDataLst>
          </p:nvPr>
        </p:nvSpPr>
        <p:spPr>
          <a:xfrm>
            <a:off x="457200" y="1447800"/>
            <a:ext cx="8229600" cy="5257800"/>
          </a:xfrm>
        </p:spPr>
        <p:txBody>
          <a:bodyPr>
            <a:normAutofit fontScale="77500" lnSpcReduction="20000"/>
          </a:bodyPr>
          <a:lstStyle/>
          <a:p>
            <a:r>
              <a:rPr lang="en-US" dirty="0" smtClean="0"/>
              <a:t>PIDS </a:t>
            </a:r>
            <a:r>
              <a:rPr lang="en-US" dirty="0"/>
              <a:t>Credential, Identifier and Token Capability</a:t>
            </a:r>
          </a:p>
          <a:p>
            <a:pPr lvl="1"/>
            <a:r>
              <a:rPr lang="en-US" dirty="0"/>
              <a:t>An OpenID service</a:t>
            </a:r>
          </a:p>
          <a:p>
            <a:pPr lvl="1"/>
            <a:r>
              <a:rPr lang="en-US" dirty="0"/>
              <a:t>An Advanced Credentialing and Token issuance or adoption service (enabling a patient to use, bind and/or link different identity tokens to their PIDS account), for example:</a:t>
            </a:r>
          </a:p>
          <a:p>
            <a:pPr lvl="2"/>
            <a:r>
              <a:rPr lang="en-US" dirty="0"/>
              <a:t> X.509v3 digital certificate </a:t>
            </a:r>
          </a:p>
          <a:p>
            <a:pPr lvl="2"/>
            <a:r>
              <a:rPr lang="en-US" dirty="0"/>
              <a:t>Registered Mobile Phone for voice and/or text and/or keypad-based verification </a:t>
            </a:r>
          </a:p>
          <a:p>
            <a:pPr lvl="2"/>
            <a:r>
              <a:rPr lang="en-US" dirty="0"/>
              <a:t>Registered Smart Phone for Mobile Phone functions plus application functions </a:t>
            </a:r>
          </a:p>
          <a:p>
            <a:pPr lvl="2"/>
            <a:r>
              <a:rPr lang="en-US" dirty="0"/>
              <a:t>RSA Data Security Key Fob</a:t>
            </a:r>
          </a:p>
          <a:p>
            <a:pPr lvl="2"/>
            <a:r>
              <a:rPr lang="en-US" dirty="0"/>
              <a:t>PIV, PIV-I or other variations of these Cards</a:t>
            </a:r>
          </a:p>
          <a:p>
            <a:pPr lvl="2"/>
            <a:r>
              <a:rPr lang="en-US" dirty="0"/>
              <a:t>Authentication as a Service account linkage, enabling the account credentials to be linked to KBA, crypto-based and other methods</a:t>
            </a:r>
          </a:p>
          <a:p>
            <a:pPr lvl="2"/>
            <a:r>
              <a:rPr lang="en-US" dirty="0"/>
              <a:t>Authorization as a Service account linkage, enabling the account credential to be linked to UACS/RBAC and XACML types of services</a:t>
            </a:r>
          </a:p>
          <a:p>
            <a:pPr lvl="2"/>
            <a:r>
              <a:rPr lang="en-US" dirty="0" err="1"/>
              <a:t>eSignature</a:t>
            </a:r>
            <a:r>
              <a:rPr lang="en-US" dirty="0"/>
              <a:t> Service, enabling the use of credential to assent to or otherwise approve a document, signify consent or perform other related transactions</a:t>
            </a:r>
          </a:p>
          <a:p>
            <a:pPr lvl="1"/>
            <a:r>
              <a:rPr lang="en-US" dirty="0"/>
              <a:t>Credential Suspension/De-linking/De-binding and Termination Service</a:t>
            </a:r>
          </a:p>
          <a:p>
            <a:pPr lvl="1"/>
            <a:r>
              <a:rPr lang="en-US" dirty="0"/>
              <a:t>(option) Time Stamp Service and other real-time audit-friendly tools (e.g. GIS, HTTP logs, </a:t>
            </a:r>
            <a:r>
              <a:rPr lang="en-US" dirty="0" err="1"/>
              <a:t>etc</a:t>
            </a:r>
            <a:r>
              <a:rPr lang="en-US" dirty="0"/>
              <a:t>)</a:t>
            </a:r>
          </a:p>
          <a:p>
            <a:r>
              <a:rPr lang="en-US" dirty="0"/>
              <a:t>OpenID Connect and </a:t>
            </a:r>
            <a:r>
              <a:rPr lang="en-US" dirty="0" err="1"/>
              <a:t>Oauth</a:t>
            </a:r>
            <a:r>
              <a:rPr lang="en-US" dirty="0"/>
              <a:t> Services (as they come available)</a:t>
            </a:r>
          </a:p>
          <a:p>
            <a:r>
              <a:rPr lang="en-US" dirty="0" smtClean="0"/>
              <a:t>Audit </a:t>
            </a:r>
            <a:r>
              <a:rPr lang="en-US" dirty="0"/>
              <a:t>and Logging Service</a:t>
            </a:r>
          </a:p>
          <a:p>
            <a:pPr marL="0" indent="0">
              <a:buNone/>
            </a:pPr>
            <a:endParaRPr lang="en-US" dirty="0"/>
          </a:p>
        </p:txBody>
      </p:sp>
    </p:spTree>
    <p:custDataLst>
      <p:tags r:id="rId1"/>
    </p:custDataLst>
    <p:extLst>
      <p:ext uri="{BB962C8B-B14F-4D97-AF65-F5344CB8AC3E}">
        <p14:creationId xmlns:p14="http://schemas.microsoft.com/office/powerpoint/2010/main" val="334350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828800" y="4648200"/>
            <a:ext cx="6512511" cy="1143000"/>
          </a:xfrm>
        </p:spPr>
        <p:txBody>
          <a:bodyPr/>
          <a:lstStyle/>
          <a:p>
            <a:r>
              <a:rPr lang="en-US" dirty="0" smtClean="0"/>
              <a:t>OASIS TC</a:t>
            </a:r>
            <a:endParaRPr lang="en-US" dirty="0"/>
          </a:p>
        </p:txBody>
      </p:sp>
      <p:sp>
        <p:nvSpPr>
          <p:cNvPr id="3" name="Content Placeholder 2"/>
          <p:cNvSpPr>
            <a:spLocks noGrp="1"/>
          </p:cNvSpPr>
          <p:nvPr>
            <p:ph sz="quarter" idx="13"/>
            <p:custDataLst>
              <p:tags r:id="rId3"/>
            </p:custDataLst>
          </p:nvPr>
        </p:nvSpPr>
        <p:spPr>
          <a:xfrm>
            <a:off x="609600" y="731520"/>
            <a:ext cx="7620000" cy="3688080"/>
          </a:xfrm>
        </p:spPr>
        <p:txBody>
          <a:bodyPr>
            <a:noAutofit/>
          </a:bodyPr>
          <a:lstStyle/>
          <a:p>
            <a:r>
              <a:rPr lang="en-US" sz="2800" dirty="0" smtClean="0"/>
              <a:t>PIDS work will Identify Gaps</a:t>
            </a:r>
          </a:p>
          <a:p>
            <a:r>
              <a:rPr lang="en-US" sz="2800" dirty="0" smtClean="0"/>
              <a:t>One such is Step Up Authentication</a:t>
            </a:r>
          </a:p>
          <a:p>
            <a:r>
              <a:rPr lang="en-US" sz="2800" dirty="0" smtClean="0"/>
              <a:t>Working with OASIS “Trust Elevation Technical Committee”</a:t>
            </a:r>
          </a:p>
          <a:p>
            <a:r>
              <a:rPr lang="en-US" sz="2800" dirty="0"/>
              <a:t>Open Identity Attribute Exchange Summit </a:t>
            </a:r>
            <a:endParaRPr lang="en-US" sz="2800" dirty="0" smtClean="0"/>
          </a:p>
          <a:p>
            <a:pPr lvl="1"/>
            <a:r>
              <a:rPr lang="en-US" sz="2800" dirty="0">
                <a:hlinkClick r:id="rId6"/>
              </a:rPr>
              <a:t>http://www.eventbrite.com/event/2266130056</a:t>
            </a:r>
            <a:endParaRPr lang="en-US" sz="2800" dirty="0"/>
          </a:p>
        </p:txBody>
      </p:sp>
    </p:spTree>
    <p:custDataLst>
      <p:tags r:id="rId1"/>
    </p:custDataLst>
    <p:extLst>
      <p:ext uri="{BB962C8B-B14F-4D97-AF65-F5344CB8AC3E}">
        <p14:creationId xmlns:p14="http://schemas.microsoft.com/office/powerpoint/2010/main" val="1243710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6"/>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89861" y="990259"/>
            <a:ext cx="8964277" cy="4877481"/>
          </a:xfrm>
          <a:prstGeom prst="rect">
            <a:avLst/>
          </a:prstGeom>
        </p:spPr>
      </p:pic>
      <p:sp>
        <p:nvSpPr>
          <p:cNvPr id="5" name="TextBox 4"/>
          <p:cNvSpPr txBox="1"/>
          <p:nvPr>
            <p:custDataLst>
              <p:tags r:id="rId3"/>
            </p:custDataLst>
          </p:nvPr>
        </p:nvSpPr>
        <p:spPr>
          <a:xfrm>
            <a:off x="579120" y="222795"/>
            <a:ext cx="8031480" cy="584775"/>
          </a:xfrm>
          <a:prstGeom prst="rect">
            <a:avLst/>
          </a:prstGeom>
          <a:noFill/>
        </p:spPr>
        <p:txBody>
          <a:bodyPr wrap="square" rtlCol="0">
            <a:spAutoFit/>
          </a:bodyPr>
          <a:lstStyle/>
          <a:p>
            <a:pPr algn="ctr"/>
            <a:r>
              <a:rPr lang="en-US" sz="3200" dirty="0" smtClean="0">
                <a:hlinkClick r:id="rId6"/>
              </a:rPr>
              <a:t>http://design.patientidservice.us/</a:t>
            </a:r>
            <a:endParaRPr lang="en-US" sz="3200" dirty="0"/>
          </a:p>
        </p:txBody>
      </p:sp>
    </p:spTree>
    <p:custDataLst>
      <p:tags r:id="rId1"/>
    </p:custDataLst>
    <p:extLst>
      <p:ext uri="{BB962C8B-B14F-4D97-AF65-F5344CB8AC3E}">
        <p14:creationId xmlns:p14="http://schemas.microsoft.com/office/powerpoint/2010/main" val="1270524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a:lstStyle/>
          <a:p>
            <a:r>
              <a:rPr lang="en-US" dirty="0" smtClean="0"/>
              <a:t>Identity in Healthcare--MIT</a:t>
            </a:r>
            <a:endParaRPr lang="en-US" dirty="0"/>
          </a:p>
        </p:txBody>
      </p:sp>
      <p:pic>
        <p:nvPicPr>
          <p:cNvPr id="7" name="PyEAZcM_X60?version=3&amp;feature=player_detailpage"/>
          <p:cNvPicPr>
            <a:picLocks noGrp="1" noRot="1" noChangeAspect="1"/>
          </p:cNvPicPr>
          <p:nvPr>
            <p:ph sz="quarter" idx="13"/>
            <a:videoFile r:link="rId3"/>
            <p:custDataLst>
              <p:tags r:id="rId4"/>
            </p:custDataLst>
          </p:nvPr>
        </p:nvPicPr>
        <p:blipFill>
          <a:blip r:embed="rId11"/>
          <a:stretch>
            <a:fillRect/>
          </a:stretch>
        </p:blipFill>
        <p:spPr>
          <a:xfrm>
            <a:off x="1292225" y="1325563"/>
            <a:ext cx="3048000" cy="2286000"/>
          </a:xfrm>
          <a:prstGeom prst="rect">
            <a:avLst/>
          </a:prstGeom>
        </p:spPr>
      </p:pic>
      <p:pic>
        <p:nvPicPr>
          <p:cNvPr id="8" name="MA8IUhHNPt8?version=3&amp;feature=player_detailpage"/>
          <p:cNvPicPr>
            <a:picLocks noGrp="1" noRot="1" noChangeAspect="1"/>
          </p:cNvPicPr>
          <p:nvPr>
            <p:ph sz="quarter" idx="14"/>
            <a:videoFile r:link="rId5"/>
            <p:custDataLst>
              <p:tags r:id="rId6"/>
            </p:custDataLst>
          </p:nvPr>
        </p:nvPicPr>
        <p:blipFill>
          <a:blip r:embed="rId11"/>
          <a:stretch>
            <a:fillRect/>
          </a:stretch>
        </p:blipFill>
        <p:spPr>
          <a:xfrm>
            <a:off x="4794250" y="1325563"/>
            <a:ext cx="3048000" cy="2286000"/>
          </a:xfrm>
          <a:prstGeom prst="rect">
            <a:avLst/>
          </a:prstGeom>
        </p:spPr>
      </p:pic>
      <p:pic>
        <p:nvPicPr>
          <p:cNvPr id="11" name="Picture 10"/>
          <p:cNvPicPr>
            <a:picLocks noChangeAspect="1"/>
          </p:cNvPicPr>
          <p:nvPr>
            <p:custDataLst>
              <p:tags r:id="rId7"/>
            </p:custDataLst>
          </p:nvPr>
        </p:nvPicPr>
        <p:blipFill>
          <a:blip r:embed="rId12">
            <a:extLst>
              <a:ext uri="{28A0092B-C50C-407E-A947-70E740481C1C}">
                <a14:useLocalDpi xmlns:a14="http://schemas.microsoft.com/office/drawing/2010/main" val="0"/>
              </a:ext>
            </a:extLst>
          </a:blip>
          <a:stretch>
            <a:fillRect/>
          </a:stretch>
        </p:blipFill>
        <p:spPr>
          <a:xfrm>
            <a:off x="533400" y="1143001"/>
            <a:ext cx="3915407" cy="2893280"/>
          </a:xfrm>
          <a:prstGeom prst="rect">
            <a:avLst/>
          </a:prstGeom>
        </p:spPr>
      </p:pic>
      <p:pic>
        <p:nvPicPr>
          <p:cNvPr id="12" name="Picture 11"/>
          <p:cNvPicPr>
            <a:picLocks noChangeAspect="1"/>
          </p:cNvPicPr>
          <p:nvPr>
            <p:custDataLst>
              <p:tags r:id="rId8"/>
            </p:custDataLst>
          </p:nvPr>
        </p:nvPicPr>
        <p:blipFill>
          <a:blip r:embed="rId13">
            <a:extLst>
              <a:ext uri="{28A0092B-C50C-407E-A947-70E740481C1C}">
                <a14:useLocalDpi xmlns:a14="http://schemas.microsoft.com/office/drawing/2010/main" val="0"/>
              </a:ext>
            </a:extLst>
          </a:blip>
          <a:stretch>
            <a:fillRect/>
          </a:stretch>
        </p:blipFill>
        <p:spPr>
          <a:xfrm>
            <a:off x="5130698" y="1114421"/>
            <a:ext cx="3804403" cy="2771779"/>
          </a:xfrm>
          <a:prstGeom prst="rect">
            <a:avLst/>
          </a:prstGeom>
        </p:spPr>
      </p:pic>
    </p:spTree>
    <p:custDataLst>
      <p:tags r:id="rId1"/>
    </p:custDataLst>
    <p:extLst>
      <p:ext uri="{BB962C8B-B14F-4D97-AF65-F5344CB8AC3E}">
        <p14:creationId xmlns:p14="http://schemas.microsoft.com/office/powerpoint/2010/main" val="157587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7"/>
                </p:tgtEl>
              </p:cMediaNode>
            </p:video>
            <p:video>
              <p:cMediaNode vol="80000">
                <p:cTn id="11" fill="hold" display="0">
                  <p:stCondLst>
                    <p:cond delay="indefinite"/>
                  </p:stCondLst>
                </p:cTn>
                <p:tgtEl>
                  <p:spTgt spid="8"/>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MIT New Media Medicine</a:t>
            </a:r>
            <a:endParaRPr lang="en-US" dirty="0"/>
          </a:p>
        </p:txBody>
      </p:sp>
      <p:pic>
        <p:nvPicPr>
          <p:cNvPr id="4" name="zWIBT-xolPM?version=3&amp;feature=player_detailpage"/>
          <p:cNvPicPr>
            <a:picLocks noGrp="1" noRot="1" noChangeAspect="1"/>
          </p:cNvPicPr>
          <p:nvPr>
            <p:ph sz="quarter" idx="13"/>
            <a:videoFile r:link="rId3"/>
            <p:custDataLst>
              <p:tags r:id="rId4"/>
            </p:custDataLst>
          </p:nvPr>
        </p:nvPicPr>
        <p:blipFill>
          <a:blip r:embed="rId9"/>
          <a:stretch>
            <a:fillRect/>
          </a:stretch>
        </p:blipFill>
        <p:spPr>
          <a:xfrm>
            <a:off x="2819400" y="1325563"/>
            <a:ext cx="3048000" cy="2286000"/>
          </a:xfrm>
          <a:prstGeom prst="rect">
            <a:avLst/>
          </a:prstGeom>
        </p:spPr>
      </p:pic>
      <p:pic>
        <p:nvPicPr>
          <p:cNvPr id="5" name="Picture 4"/>
          <p:cNvPicPr>
            <a:picLocks noChangeAspect="1"/>
          </p:cNvPicPr>
          <p:nvPr>
            <p:custDataLst>
              <p:tags r:id="rId5"/>
            </p:custDataLst>
          </p:nvPr>
        </p:nvPicPr>
        <p:blipFill>
          <a:blip r:embed="rId10">
            <a:extLst>
              <a:ext uri="{28A0092B-C50C-407E-A947-70E740481C1C}">
                <a14:useLocalDpi xmlns:a14="http://schemas.microsoft.com/office/drawing/2010/main" val="0"/>
              </a:ext>
            </a:extLst>
          </a:blip>
          <a:stretch>
            <a:fillRect/>
          </a:stretch>
        </p:blipFill>
        <p:spPr>
          <a:xfrm>
            <a:off x="152400" y="1219200"/>
            <a:ext cx="4848902" cy="2753109"/>
          </a:xfrm>
          <a:prstGeom prst="rect">
            <a:avLst/>
          </a:prstGeom>
        </p:spPr>
      </p:pic>
      <p:sp>
        <p:nvSpPr>
          <p:cNvPr id="6" name="TextBox 5"/>
          <p:cNvSpPr txBox="1"/>
          <p:nvPr>
            <p:custDataLst>
              <p:tags r:id="rId6"/>
            </p:custDataLst>
          </p:nvPr>
        </p:nvSpPr>
        <p:spPr>
          <a:xfrm>
            <a:off x="381001" y="3972308"/>
            <a:ext cx="4038600" cy="1815882"/>
          </a:xfrm>
          <a:prstGeom prst="rect">
            <a:avLst/>
          </a:prstGeom>
          <a:noFill/>
        </p:spPr>
        <p:txBody>
          <a:bodyPr wrap="square" rtlCol="0">
            <a:spAutoFit/>
          </a:bodyPr>
          <a:lstStyle/>
          <a:p>
            <a:r>
              <a:rPr lang="en-US" sz="2800" dirty="0" smtClean="0"/>
              <a:t>MIT Interim Session Coding sprint for development of function components of use in PIDS</a:t>
            </a:r>
            <a:endParaRPr lang="en-US" sz="2800" dirty="0"/>
          </a:p>
        </p:txBody>
      </p:sp>
    </p:spTree>
    <p:custDataLst>
      <p:tags r:id="rId1"/>
    </p:custDataLst>
    <p:extLst>
      <p:ext uri="{BB962C8B-B14F-4D97-AF65-F5344CB8AC3E}">
        <p14:creationId xmlns:p14="http://schemas.microsoft.com/office/powerpoint/2010/main" val="406006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ONC Demonstration @ HIMSS </a:t>
            </a:r>
            <a:endParaRPr lang="en-US" dirty="0"/>
          </a:p>
        </p:txBody>
      </p:sp>
      <p:pic>
        <p:nvPicPr>
          <p:cNvPr id="4" name="Content Placeholder 3">
            <a:hlinkClick r:id="rId6"/>
          </p:cNvPr>
          <p:cNvPicPr>
            <a:picLocks noGrp="1" noChangeAspect="1"/>
          </p:cNvPicPr>
          <p:nvPr>
            <p:ph sz="quarter" idx="13"/>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1629369" y="731838"/>
            <a:ext cx="5428061" cy="3475037"/>
          </a:xfrm>
        </p:spPr>
      </p:pic>
    </p:spTree>
    <p:custDataLst>
      <p:tags r:id="rId1"/>
    </p:custDataLst>
    <p:extLst>
      <p:ext uri="{BB962C8B-B14F-4D97-AF65-F5344CB8AC3E}">
        <p14:creationId xmlns:p14="http://schemas.microsoft.com/office/powerpoint/2010/main" val="1719213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87679" y="152400"/>
            <a:ext cx="8229600" cy="1143000"/>
          </a:xfrm>
        </p:spPr>
        <p:txBody>
          <a:bodyPr/>
          <a:lstStyle/>
          <a:p>
            <a:r>
              <a:rPr lang="en-US" dirty="0" smtClean="0"/>
              <a:t>PIDS Phase 1.5 &amp; 2.0</a:t>
            </a:r>
            <a:endParaRPr lang="en-US" dirty="0"/>
          </a:p>
        </p:txBody>
      </p:sp>
      <p:pic>
        <p:nvPicPr>
          <p:cNvPr id="4" name="Picture 3"/>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115577" y="1371600"/>
            <a:ext cx="8973803" cy="4991797"/>
          </a:xfrm>
          <a:prstGeom prst="rect">
            <a:avLst/>
          </a:prstGeom>
        </p:spPr>
      </p:pic>
    </p:spTree>
    <p:custDataLst>
      <p:tags r:id="rId1"/>
    </p:custDataLst>
    <p:extLst>
      <p:ext uri="{BB962C8B-B14F-4D97-AF65-F5344CB8AC3E}">
        <p14:creationId xmlns:p14="http://schemas.microsoft.com/office/powerpoint/2010/main" val="1377405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1554162"/>
          </a:xfrm>
        </p:spPr>
        <p:txBody>
          <a:bodyPr>
            <a:normAutofit/>
          </a:bodyPr>
          <a:lstStyle/>
          <a:p>
            <a:r>
              <a:rPr lang="en-US" dirty="0" smtClean="0"/>
              <a:t>Patient ID Service (PIDS)</a:t>
            </a:r>
            <a:br>
              <a:rPr lang="en-US" dirty="0" smtClean="0"/>
            </a:br>
            <a:r>
              <a:rPr lang="en-US" dirty="0" smtClean="0"/>
              <a:t>Phase 1.5 -- Design</a:t>
            </a:r>
            <a:endParaRPr lang="en-US" dirty="0"/>
          </a:p>
        </p:txBody>
      </p:sp>
      <p:sp>
        <p:nvSpPr>
          <p:cNvPr id="3" name="Content Placeholder 2"/>
          <p:cNvSpPr>
            <a:spLocks noGrp="1"/>
          </p:cNvSpPr>
          <p:nvPr>
            <p:ph sz="quarter" idx="13"/>
            <p:custDataLst>
              <p:tags r:id="rId3"/>
            </p:custDataLst>
          </p:nvPr>
        </p:nvSpPr>
        <p:spPr>
          <a:xfrm>
            <a:off x="457200" y="2362200"/>
            <a:ext cx="8229600" cy="3763963"/>
          </a:xfrm>
        </p:spPr>
        <p:txBody>
          <a:bodyPr>
            <a:normAutofit/>
          </a:bodyPr>
          <a:lstStyle/>
          <a:p>
            <a:r>
              <a:rPr lang="en-US" sz="2800" dirty="0" smtClean="0"/>
              <a:t>Engage Participants</a:t>
            </a:r>
          </a:p>
          <a:p>
            <a:r>
              <a:rPr lang="en-US" sz="2800" dirty="0" smtClean="0"/>
              <a:t>Acquire Funding, Secure Resources</a:t>
            </a:r>
          </a:p>
          <a:p>
            <a:r>
              <a:rPr lang="en-US" sz="2800" dirty="0" smtClean="0"/>
              <a:t>Develop project plan to address Policy, Operating Rules/Agreements, Technology</a:t>
            </a:r>
          </a:p>
          <a:p>
            <a:r>
              <a:rPr lang="en-US" sz="2800" dirty="0" smtClean="0"/>
              <a:t>Publish work under open source license</a:t>
            </a:r>
            <a:endParaRPr lang="en-US" sz="2800" dirty="0"/>
          </a:p>
        </p:txBody>
      </p:sp>
    </p:spTree>
    <p:custDataLst>
      <p:tags r:id="rId1"/>
    </p:custDataLst>
    <p:extLst>
      <p:ext uri="{BB962C8B-B14F-4D97-AF65-F5344CB8AC3E}">
        <p14:creationId xmlns:p14="http://schemas.microsoft.com/office/powerpoint/2010/main" val="2420912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828800" y="5029200"/>
            <a:ext cx="6512511" cy="1143000"/>
          </a:xfrm>
        </p:spPr>
        <p:txBody>
          <a:bodyPr/>
          <a:lstStyle/>
          <a:p>
            <a:r>
              <a:rPr lang="en-US" dirty="0" smtClean="0"/>
              <a:t>PIDS Phase 2.0</a:t>
            </a:r>
            <a:endParaRPr lang="en-US" dirty="0"/>
          </a:p>
        </p:txBody>
      </p:sp>
      <p:sp>
        <p:nvSpPr>
          <p:cNvPr id="3" name="Content Placeholder 2"/>
          <p:cNvSpPr>
            <a:spLocks noGrp="1"/>
          </p:cNvSpPr>
          <p:nvPr>
            <p:ph sz="quarter" idx="13"/>
            <p:custDataLst>
              <p:tags r:id="rId3"/>
            </p:custDataLst>
          </p:nvPr>
        </p:nvSpPr>
        <p:spPr>
          <a:xfrm>
            <a:off x="914400" y="731520"/>
            <a:ext cx="7239000" cy="3916680"/>
          </a:xfrm>
        </p:spPr>
        <p:txBody>
          <a:bodyPr>
            <a:normAutofit fontScale="92500"/>
          </a:bodyPr>
          <a:lstStyle/>
          <a:p>
            <a:r>
              <a:rPr lang="en-US" sz="3600" dirty="0" smtClean="0"/>
              <a:t>Develop implementations</a:t>
            </a:r>
          </a:p>
          <a:p>
            <a:r>
              <a:rPr lang="en-US" sz="3600" dirty="0" smtClean="0"/>
              <a:t>Write code, documentation, etc.</a:t>
            </a:r>
          </a:p>
          <a:p>
            <a:r>
              <a:rPr lang="en-US" sz="3600" dirty="0" smtClean="0"/>
              <a:t>Certification</a:t>
            </a:r>
          </a:p>
          <a:p>
            <a:r>
              <a:rPr lang="en-US" sz="3600" dirty="0" smtClean="0"/>
              <a:t>Promote project, develop community</a:t>
            </a:r>
          </a:p>
          <a:p>
            <a:r>
              <a:rPr lang="en-US" sz="3600" dirty="0" smtClean="0"/>
              <a:t>Develop future roadmap</a:t>
            </a:r>
            <a:endParaRPr lang="en-US" sz="3600" dirty="0"/>
          </a:p>
        </p:txBody>
      </p:sp>
    </p:spTree>
    <p:custDataLst>
      <p:tags r:id="rId1"/>
    </p:custDataLst>
    <p:extLst>
      <p:ext uri="{BB962C8B-B14F-4D97-AF65-F5344CB8AC3E}">
        <p14:creationId xmlns:p14="http://schemas.microsoft.com/office/powerpoint/2010/main" val="1162782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Contact</a:t>
            </a:r>
            <a:endParaRPr lang="en-US" dirty="0"/>
          </a:p>
        </p:txBody>
      </p:sp>
      <p:sp>
        <p:nvSpPr>
          <p:cNvPr id="3" name="Content Placeholder 2"/>
          <p:cNvSpPr>
            <a:spLocks noGrp="1"/>
          </p:cNvSpPr>
          <p:nvPr>
            <p:ph sz="quarter" idx="13"/>
            <p:custDataLst>
              <p:tags r:id="rId3"/>
            </p:custDataLst>
          </p:nvPr>
        </p:nvSpPr>
        <p:spPr/>
        <p:txBody>
          <a:bodyPr/>
          <a:lstStyle/>
          <a:p>
            <a:r>
              <a:rPr lang="en-US" dirty="0">
                <a:hlinkClick r:id="rId6"/>
              </a:rPr>
              <a:t>http://design.patientidservice.us</a:t>
            </a:r>
            <a:r>
              <a:rPr lang="en-US" dirty="0" smtClean="0">
                <a:hlinkClick r:id="rId6"/>
              </a:rPr>
              <a:t>/</a:t>
            </a:r>
            <a:endParaRPr lang="en-US" dirty="0" smtClean="0"/>
          </a:p>
          <a:p>
            <a:r>
              <a:rPr lang="en-US" dirty="0" smtClean="0">
                <a:hlinkClick r:id="rId7"/>
              </a:rPr>
              <a:t>pids@patientidservice.us</a:t>
            </a:r>
            <a:endParaRPr lang="en-US" dirty="0" smtClean="0"/>
          </a:p>
          <a:p>
            <a:r>
              <a:rPr lang="en-US" dirty="0" smtClean="0"/>
              <a:t>202-671-0173</a:t>
            </a:r>
            <a:endParaRPr lang="en-US" dirty="0"/>
          </a:p>
        </p:txBody>
      </p:sp>
    </p:spTree>
    <p:custDataLst>
      <p:tags r:id="rId1"/>
    </p:custDataLst>
    <p:extLst>
      <p:ext uri="{BB962C8B-B14F-4D97-AF65-F5344CB8AC3E}">
        <p14:creationId xmlns:p14="http://schemas.microsoft.com/office/powerpoint/2010/main" val="4163879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custDataLst>
              <p:tags r:id="rId2"/>
            </p:custDataLst>
          </p:nvPr>
        </p:nvSpPr>
        <p:spPr>
          <a:xfrm>
            <a:off x="579120" y="222795"/>
            <a:ext cx="8031480" cy="584775"/>
          </a:xfrm>
          <a:prstGeom prst="rect">
            <a:avLst/>
          </a:prstGeom>
          <a:noFill/>
        </p:spPr>
        <p:txBody>
          <a:bodyPr wrap="square" rtlCol="0">
            <a:spAutoFit/>
          </a:bodyPr>
          <a:lstStyle/>
          <a:p>
            <a:pPr algn="ctr"/>
            <a:r>
              <a:rPr lang="en-US" sz="3200" dirty="0" smtClean="0">
                <a:hlinkClick r:id="rId6"/>
              </a:rPr>
              <a:t>http://design.patientidservice.us/</a:t>
            </a:r>
            <a:endParaRPr lang="en-US" sz="3200" dirty="0"/>
          </a:p>
        </p:txBody>
      </p:sp>
      <p:pic>
        <p:nvPicPr>
          <p:cNvPr id="2" name="Picture 1"/>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85098" y="1295400"/>
            <a:ext cx="8973803" cy="4887007"/>
          </a:xfrm>
          <a:prstGeom prst="rect">
            <a:avLst/>
          </a:prstGeom>
        </p:spPr>
      </p:pic>
    </p:spTree>
    <p:custDataLst>
      <p:tags r:id="rId1"/>
    </p:custDataLst>
    <p:extLst>
      <p:ext uri="{BB962C8B-B14F-4D97-AF65-F5344CB8AC3E}">
        <p14:creationId xmlns:p14="http://schemas.microsoft.com/office/powerpoint/2010/main" val="927549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1554162"/>
          </a:xfrm>
        </p:spPr>
        <p:txBody>
          <a:bodyPr>
            <a:normAutofit/>
          </a:bodyPr>
          <a:lstStyle/>
          <a:p>
            <a:r>
              <a:rPr lang="en-US" dirty="0" smtClean="0"/>
              <a:t>Patient ID Service (PIDS)</a:t>
            </a:r>
            <a:br>
              <a:rPr lang="en-US" dirty="0" smtClean="0"/>
            </a:br>
            <a:r>
              <a:rPr lang="en-US" dirty="0" smtClean="0"/>
              <a:t>Phase 1 -- Design</a:t>
            </a:r>
            <a:endParaRPr lang="en-US" dirty="0"/>
          </a:p>
        </p:txBody>
      </p:sp>
      <p:sp>
        <p:nvSpPr>
          <p:cNvPr id="3" name="Content Placeholder 2"/>
          <p:cNvSpPr>
            <a:spLocks noGrp="1"/>
          </p:cNvSpPr>
          <p:nvPr>
            <p:ph sz="quarter" idx="13"/>
            <p:custDataLst>
              <p:tags r:id="rId3"/>
            </p:custDataLst>
          </p:nvPr>
        </p:nvSpPr>
        <p:spPr>
          <a:xfrm>
            <a:off x="457200" y="2057400"/>
            <a:ext cx="8229600" cy="4419600"/>
          </a:xfrm>
        </p:spPr>
        <p:txBody>
          <a:bodyPr>
            <a:noAutofit/>
          </a:bodyPr>
          <a:lstStyle/>
          <a:p>
            <a:r>
              <a:rPr lang="en-US" sz="2800" dirty="0" smtClean="0"/>
              <a:t>Research</a:t>
            </a:r>
          </a:p>
          <a:p>
            <a:r>
              <a:rPr lang="en-US" sz="2800" dirty="0" smtClean="0"/>
              <a:t>Survey</a:t>
            </a:r>
          </a:p>
          <a:p>
            <a:r>
              <a:rPr lang="en-US" sz="2800" dirty="0" smtClean="0"/>
              <a:t>Iterate Design</a:t>
            </a:r>
          </a:p>
          <a:p>
            <a:r>
              <a:rPr lang="en-US" sz="2800" dirty="0" smtClean="0"/>
              <a:t>Final Presentation (we are here)</a:t>
            </a:r>
          </a:p>
          <a:p>
            <a:pPr lvl="1"/>
            <a:r>
              <a:rPr lang="en-US" sz="2800" dirty="0" smtClean="0"/>
              <a:t>November 10, 2011 during HIAWG Conference Call 1:00 to 2:00 EST; </a:t>
            </a:r>
            <a:r>
              <a:rPr lang="en-US" sz="2800" dirty="0" smtClean="0">
                <a:hlinkClick r:id="rId6"/>
              </a:rPr>
              <a:t>http://kantarainitiative.org/confluence/display/healthidassurance/Home</a:t>
            </a:r>
            <a:endParaRPr lang="en-US" sz="2800" dirty="0" smtClean="0"/>
          </a:p>
          <a:p>
            <a:r>
              <a:rPr lang="en-US" sz="2800" dirty="0" smtClean="0"/>
              <a:t>Lay ground work for future phases</a:t>
            </a:r>
            <a:endParaRPr lang="en-US" sz="2800" dirty="0"/>
          </a:p>
        </p:txBody>
      </p:sp>
    </p:spTree>
    <p:custDataLst>
      <p:tags r:id="rId1"/>
    </p:custDataLst>
    <p:extLst>
      <p:ext uri="{BB962C8B-B14F-4D97-AF65-F5344CB8AC3E}">
        <p14:creationId xmlns:p14="http://schemas.microsoft.com/office/powerpoint/2010/main" val="4252251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custDataLst>
              <p:tags r:id="rId2"/>
            </p:custDataLst>
          </p:nvPr>
        </p:nvSpPr>
        <p:spPr>
          <a:xfrm>
            <a:off x="2501265" y="1281588"/>
            <a:ext cx="5955030" cy="1307307"/>
          </a:xfrm>
        </p:spPr>
        <p:txBody>
          <a:bodyPr lIns="0" tIns="0" rIns="0" bIns="0">
            <a:normAutofit/>
          </a:bodyPr>
          <a:lstStyle/>
          <a:p>
            <a:pPr algn="r">
              <a:lnSpc>
                <a:spcPct val="95000"/>
              </a:lnSpc>
              <a:spcBef>
                <a:spcPct val="0"/>
              </a:spcBef>
            </a:pPr>
            <a:r>
              <a:rPr lang="en-US" b="1" i="1" dirty="0">
                <a:solidFill>
                  <a:srgbClr val="990000"/>
                </a:solidFill>
                <a:latin typeface="Arial" charset="0"/>
              </a:rPr>
              <a:t>SAVE THE DATE</a:t>
            </a:r>
            <a:endParaRPr lang="en-US" dirty="0"/>
          </a:p>
          <a:p>
            <a:pPr algn="r">
              <a:lnSpc>
                <a:spcPct val="95000"/>
              </a:lnSpc>
              <a:spcBef>
                <a:spcPct val="0"/>
              </a:spcBef>
            </a:pPr>
            <a:r>
              <a:rPr lang="en-US" dirty="0">
                <a:solidFill>
                  <a:srgbClr val="000000"/>
                </a:solidFill>
                <a:latin typeface="Arial" charset="0"/>
              </a:rPr>
              <a:t>PATIENT IDENTITY SERVICE </a:t>
            </a:r>
            <a:endParaRPr lang="en-US" dirty="0"/>
          </a:p>
          <a:p>
            <a:pPr algn="r">
              <a:lnSpc>
                <a:spcPct val="95000"/>
              </a:lnSpc>
              <a:spcBef>
                <a:spcPct val="0"/>
              </a:spcBef>
            </a:pPr>
            <a:r>
              <a:rPr lang="en-US" dirty="0">
                <a:solidFill>
                  <a:srgbClr val="000000"/>
                </a:solidFill>
                <a:latin typeface="Arial" charset="0"/>
              </a:rPr>
              <a:t>PROJECT LAUNCH</a:t>
            </a:r>
          </a:p>
        </p:txBody>
      </p:sp>
      <p:sp>
        <p:nvSpPr>
          <p:cNvPr id="2049" name="Rectangle 1"/>
          <p:cNvSpPr>
            <a:spLocks noGrp="1" noChangeArrowheads="1"/>
          </p:cNvSpPr>
          <p:nvPr>
            <p:ph type="ctrTitle"/>
            <p:custDataLst>
              <p:tags r:id="rId3"/>
            </p:custDataLst>
          </p:nvPr>
        </p:nvSpPr>
        <p:spPr>
          <a:xfrm>
            <a:off x="489585" y="2927508"/>
            <a:ext cx="8043863" cy="1278732"/>
          </a:xfrm>
        </p:spPr>
        <p:txBody>
          <a:bodyPr lIns="0" tIns="0" rIns="0" bIns="0" anchor="t"/>
          <a:lstStyle/>
          <a:p>
            <a:pPr algn="r">
              <a:lnSpc>
                <a:spcPct val="95000"/>
              </a:lnSpc>
            </a:pPr>
            <a:r>
              <a:rPr lang="en-US" sz="2900">
                <a:solidFill>
                  <a:srgbClr val="000000"/>
                </a:solidFill>
                <a:latin typeface="Arial" charset="0"/>
              </a:rPr>
              <a:t>MARCH 3, 2011</a:t>
            </a:r>
            <a:r>
              <a:rPr lang="en-US"/>
              <a:t/>
            </a:r>
            <a:br>
              <a:rPr lang="en-US"/>
            </a:br>
            <a:r>
              <a:rPr lang="en-US" sz="2900">
                <a:solidFill>
                  <a:srgbClr val="000000"/>
                </a:solidFill>
                <a:latin typeface="Arial" charset="0"/>
              </a:rPr>
              <a:t>1:00PM - 2:00PM Eastern Time</a:t>
            </a:r>
            <a:r>
              <a:rPr lang="en-US"/>
              <a:t/>
            </a:r>
            <a:br>
              <a:rPr lang="en-US"/>
            </a:br>
            <a:r>
              <a:rPr lang="en-US" sz="2900">
                <a:solidFill>
                  <a:srgbClr val="000000"/>
                </a:solidFill>
                <a:latin typeface="Arial" charset="0"/>
              </a:rPr>
              <a:t>Phone Conference Call</a:t>
            </a:r>
          </a:p>
        </p:txBody>
      </p:sp>
      <p:sp>
        <p:nvSpPr>
          <p:cNvPr id="2052" name="Text Box 4"/>
          <p:cNvSpPr txBox="1">
            <a:spLocks noChangeArrowheads="1"/>
          </p:cNvSpPr>
          <p:nvPr>
            <p:custDataLst>
              <p:tags r:id="rId4"/>
            </p:custDataLst>
          </p:nvPr>
        </p:nvSpPr>
        <p:spPr bwMode="auto">
          <a:xfrm>
            <a:off x="314325" y="4648200"/>
            <a:ext cx="8203883" cy="1666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charset="0"/>
              </a:defRPr>
            </a:lvl1pPr>
            <a:lvl2pPr indent="-342900">
              <a:defRPr sz="2400">
                <a:solidFill>
                  <a:schemeClr val="tx1"/>
                </a:solidFill>
                <a:latin typeface="Times New Roman" charset="0"/>
              </a:defRPr>
            </a:lvl2pPr>
            <a:lvl3pPr marL="857250" indent="-285750">
              <a:defRPr sz="2400">
                <a:solidFill>
                  <a:schemeClr val="tx1"/>
                </a:solidFill>
                <a:latin typeface="Times New Roman" charset="0"/>
              </a:defRPr>
            </a:lvl3pPr>
            <a:lvl4pPr marL="1257300" indent="-228600">
              <a:defRPr sz="2400">
                <a:solidFill>
                  <a:schemeClr val="tx1"/>
                </a:solidFill>
                <a:latin typeface="Times New Roman" charset="0"/>
              </a:defRPr>
            </a:lvl4pPr>
            <a:lvl5pPr marL="1714500" indent="-228600">
              <a:defRPr sz="2400">
                <a:solidFill>
                  <a:schemeClr val="tx1"/>
                </a:solidFill>
                <a:latin typeface="Times New Roman" charset="0"/>
              </a:defRPr>
            </a:lvl5pPr>
            <a:lvl6pPr marL="2171700" indent="-228600" fontAlgn="base">
              <a:spcBef>
                <a:spcPct val="0"/>
              </a:spcBef>
              <a:spcAft>
                <a:spcPct val="0"/>
              </a:spcAft>
              <a:defRPr sz="2400">
                <a:solidFill>
                  <a:schemeClr val="tx1"/>
                </a:solidFill>
                <a:latin typeface="Times New Roman" charset="0"/>
              </a:defRPr>
            </a:lvl6pPr>
            <a:lvl7pPr marL="2628900" indent="-228600" fontAlgn="base">
              <a:spcBef>
                <a:spcPct val="0"/>
              </a:spcBef>
              <a:spcAft>
                <a:spcPct val="0"/>
              </a:spcAft>
              <a:defRPr sz="2400">
                <a:solidFill>
                  <a:schemeClr val="tx1"/>
                </a:solidFill>
                <a:latin typeface="Times New Roman" charset="0"/>
              </a:defRPr>
            </a:lvl7pPr>
            <a:lvl8pPr marL="3086100" indent="-228600" fontAlgn="base">
              <a:spcBef>
                <a:spcPct val="0"/>
              </a:spcBef>
              <a:spcAft>
                <a:spcPct val="0"/>
              </a:spcAft>
              <a:defRPr sz="2400">
                <a:solidFill>
                  <a:schemeClr val="tx1"/>
                </a:solidFill>
                <a:latin typeface="Times New Roman" charset="0"/>
              </a:defRPr>
            </a:lvl8pPr>
            <a:lvl9pPr marL="3543300" indent="-228600" fontAlgn="base">
              <a:spcBef>
                <a:spcPct val="0"/>
              </a:spcBef>
              <a:spcAft>
                <a:spcPct val="0"/>
              </a:spcAft>
              <a:defRPr sz="2400">
                <a:solidFill>
                  <a:schemeClr val="tx1"/>
                </a:solidFill>
                <a:latin typeface="Times New Roman" charset="0"/>
              </a:defRPr>
            </a:lvl9pPr>
          </a:lstStyle>
          <a:p>
            <a:pPr algn="r">
              <a:lnSpc>
                <a:spcPct val="95000"/>
              </a:lnSpc>
            </a:pPr>
            <a:r>
              <a:rPr lang="en-US" sz="1900" dirty="0">
                <a:solidFill>
                  <a:srgbClr val="000000"/>
                </a:solidFill>
                <a:latin typeface="Arial" charset="0"/>
              </a:rPr>
              <a:t>A Key to Meaningful Use: Patient Identity and Authentication</a:t>
            </a:r>
            <a:endParaRPr lang="en-US" dirty="0"/>
          </a:p>
          <a:p>
            <a:pPr algn="r">
              <a:lnSpc>
                <a:spcPct val="95000"/>
              </a:lnSpc>
            </a:pPr>
            <a:endParaRPr lang="en-US" sz="1900" dirty="0">
              <a:solidFill>
                <a:srgbClr val="000000"/>
              </a:solidFill>
              <a:latin typeface="Arial" charset="0"/>
            </a:endParaRPr>
          </a:p>
          <a:p>
            <a:pPr algn="r">
              <a:lnSpc>
                <a:spcPct val="95000"/>
              </a:lnSpc>
            </a:pPr>
            <a:r>
              <a:rPr lang="en-US" sz="1900" dirty="0">
                <a:solidFill>
                  <a:srgbClr val="000000"/>
                </a:solidFill>
                <a:latin typeface="Arial" charset="0"/>
              </a:rPr>
              <a:t>Building on Current Technology to Enable "Meaningful Use" Transactions</a:t>
            </a:r>
            <a:endParaRPr lang="en-US" dirty="0"/>
          </a:p>
          <a:p>
            <a:pPr algn="r">
              <a:lnSpc>
                <a:spcPct val="95000"/>
              </a:lnSpc>
            </a:pPr>
            <a:r>
              <a:rPr lang="en-US" sz="1900" dirty="0">
                <a:solidFill>
                  <a:srgbClr val="000000"/>
                </a:solidFill>
                <a:latin typeface="Arial" charset="0"/>
              </a:rPr>
              <a:t> </a:t>
            </a:r>
            <a:endParaRPr lang="en-US" dirty="0"/>
          </a:p>
          <a:p>
            <a:pPr algn="r">
              <a:lnSpc>
                <a:spcPct val="95000"/>
              </a:lnSpc>
            </a:pPr>
            <a:r>
              <a:rPr lang="en-US" sz="1900" dirty="0">
                <a:solidFill>
                  <a:srgbClr val="000000"/>
                </a:solidFill>
                <a:latin typeface="Arial" charset="0"/>
              </a:rPr>
              <a:t>Open Architecture for Citizen-Centered Solutions</a:t>
            </a:r>
            <a:endParaRPr lang="en-US" dirty="0"/>
          </a:p>
          <a:p>
            <a:pPr>
              <a:lnSpc>
                <a:spcPct val="95000"/>
              </a:lnSpc>
            </a:pPr>
            <a:r>
              <a:rPr lang="en-US" sz="1900" i="1" dirty="0">
                <a:solidFill>
                  <a:srgbClr val="000000"/>
                </a:solidFill>
                <a:latin typeface="Arial" charset="0"/>
              </a:rPr>
              <a:t> </a:t>
            </a:r>
          </a:p>
        </p:txBody>
      </p:sp>
      <p:pic>
        <p:nvPicPr>
          <p:cNvPr id="2053" name="Picture 5"/>
          <p:cNvPicPr>
            <a:picLocks noChangeAspect="1" noChangeArrowheads="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518160" y="685800"/>
            <a:ext cx="3074670" cy="10972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custDataLst>
              <p:tags r:id="rId6"/>
            </p:custDataLst>
          </p:nvPr>
        </p:nvSpPr>
        <p:spPr>
          <a:xfrm>
            <a:off x="3886200" y="146149"/>
            <a:ext cx="4912114" cy="707886"/>
          </a:xfrm>
          <a:prstGeom prst="rect">
            <a:avLst/>
          </a:prstGeom>
          <a:noFill/>
        </p:spPr>
        <p:txBody>
          <a:bodyPr wrap="none" rtlCol="0">
            <a:spAutoFit/>
          </a:bodyPr>
          <a:lstStyle/>
          <a:p>
            <a:r>
              <a:rPr lang="en-US" sz="4000" i="1" dirty="0" smtClean="0">
                <a:solidFill>
                  <a:srgbClr val="92D050"/>
                </a:solidFill>
              </a:rPr>
              <a:t>Kickoff Announcement</a:t>
            </a:r>
            <a:endParaRPr lang="en-US" sz="4000" i="1" dirty="0">
              <a:solidFill>
                <a:srgbClr val="92D050"/>
              </a:solidFill>
            </a:endParaRPr>
          </a:p>
        </p:txBody>
      </p:sp>
    </p:spTree>
    <p:custDataLst>
      <p:tags r:id="rId1"/>
    </p:custDataLst>
    <p:extLst>
      <p:ext uri="{BB962C8B-B14F-4D97-AF65-F5344CB8AC3E}">
        <p14:creationId xmlns:p14="http://schemas.microsoft.com/office/powerpoint/2010/main" val="3034295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85098" y="914400"/>
            <a:ext cx="8973803" cy="5725324"/>
          </a:xfrm>
          <a:prstGeom prst="rect">
            <a:avLst/>
          </a:prstGeom>
        </p:spPr>
      </p:pic>
    </p:spTree>
    <p:custDataLst>
      <p:tags r:id="rId1"/>
    </p:custDataLst>
    <p:extLst>
      <p:ext uri="{BB962C8B-B14F-4D97-AF65-F5344CB8AC3E}">
        <p14:creationId xmlns:p14="http://schemas.microsoft.com/office/powerpoint/2010/main" val="3906535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828800" y="4953000"/>
            <a:ext cx="6512511" cy="1143000"/>
          </a:xfrm>
        </p:spPr>
        <p:txBody>
          <a:bodyPr/>
          <a:lstStyle/>
          <a:p>
            <a:r>
              <a:rPr lang="en-US" dirty="0" smtClean="0"/>
              <a:t>Background</a:t>
            </a:r>
            <a:endParaRPr lang="en-US" dirty="0"/>
          </a:p>
        </p:txBody>
      </p:sp>
      <p:sp>
        <p:nvSpPr>
          <p:cNvPr id="3" name="Content Placeholder 2"/>
          <p:cNvSpPr>
            <a:spLocks noGrp="1"/>
          </p:cNvSpPr>
          <p:nvPr>
            <p:ph sz="quarter" idx="13"/>
            <p:custDataLst>
              <p:tags r:id="rId3"/>
            </p:custDataLst>
          </p:nvPr>
        </p:nvSpPr>
        <p:spPr>
          <a:xfrm>
            <a:off x="609600" y="533400"/>
            <a:ext cx="8001000" cy="4267200"/>
          </a:xfrm>
        </p:spPr>
        <p:txBody>
          <a:bodyPr>
            <a:normAutofit fontScale="85000" lnSpcReduction="10000"/>
          </a:bodyPr>
          <a:lstStyle/>
          <a:p>
            <a:r>
              <a:rPr lang="en-US" sz="3100" dirty="0" smtClean="0"/>
              <a:t>SAFE </a:t>
            </a:r>
            <a:r>
              <a:rPr lang="en-US" sz="3100" dirty="0" err="1" smtClean="0"/>
              <a:t>BioPharma</a:t>
            </a:r>
            <a:r>
              <a:rPr lang="en-US" sz="3100" dirty="0" smtClean="0"/>
              <a:t>: </a:t>
            </a:r>
            <a:r>
              <a:rPr lang="en-US" sz="3100" dirty="0" smtClean="0">
                <a:hlinkClick r:id="rId6"/>
              </a:rPr>
              <a:t>http://www.safe-biopharma.org/</a:t>
            </a:r>
            <a:endParaRPr lang="en-US" sz="3100" dirty="0" smtClean="0"/>
          </a:p>
          <a:p>
            <a:r>
              <a:rPr lang="en-US" sz="3100" dirty="0" smtClean="0"/>
              <a:t>eAuthentication Initiative/eAuthentication Partnership</a:t>
            </a:r>
          </a:p>
          <a:p>
            <a:r>
              <a:rPr lang="en-US" sz="3100" dirty="0" smtClean="0"/>
              <a:t>HSPD-12/OMB 11-11/FIPS 201/NIST SP 800-63/FICAM, etc.</a:t>
            </a:r>
          </a:p>
          <a:p>
            <a:r>
              <a:rPr lang="en-US" sz="3100" dirty="0" smtClean="0"/>
              <a:t>Liberty Alliance – Kantara Initiative Identity Assurance Framework</a:t>
            </a:r>
          </a:p>
          <a:p>
            <a:r>
              <a:rPr lang="en-US" sz="3100" dirty="0" smtClean="0"/>
              <a:t>HIMSS/GSA </a:t>
            </a:r>
            <a:r>
              <a:rPr lang="en-US" sz="3100" dirty="0"/>
              <a:t>National eAuthentication White </a:t>
            </a:r>
            <a:r>
              <a:rPr lang="en-US" sz="3100" dirty="0" smtClean="0"/>
              <a:t>Paper: </a:t>
            </a:r>
            <a:r>
              <a:rPr lang="en-US" sz="3100" u="sng" dirty="0">
                <a:hlinkClick r:id="rId7"/>
              </a:rPr>
              <a:t>http://</a:t>
            </a:r>
            <a:r>
              <a:rPr lang="en-US" sz="3100" u="sng" dirty="0" smtClean="0">
                <a:hlinkClick r:id="rId7"/>
              </a:rPr>
              <a:t>www.himss.org/content/files/GSAwhitepaper.pdf</a:t>
            </a:r>
            <a:endParaRPr lang="en-US" dirty="0" smtClean="0"/>
          </a:p>
          <a:p>
            <a:endParaRPr lang="en-US" u="sng" dirty="0" smtClean="0"/>
          </a:p>
          <a:p>
            <a:endParaRPr lang="en-US" dirty="0" smtClean="0"/>
          </a:p>
          <a:p>
            <a:endParaRPr lang="en-US" dirty="0"/>
          </a:p>
        </p:txBody>
      </p:sp>
    </p:spTree>
    <p:custDataLst>
      <p:tags r:id="rId1"/>
    </p:custDataLst>
    <p:extLst>
      <p:ext uri="{BB962C8B-B14F-4D97-AF65-F5344CB8AC3E}">
        <p14:creationId xmlns:p14="http://schemas.microsoft.com/office/powerpoint/2010/main" val="3144873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828800" y="5410200"/>
            <a:ext cx="6512511" cy="1143000"/>
          </a:xfrm>
        </p:spPr>
        <p:txBody>
          <a:bodyPr/>
          <a:lstStyle/>
          <a:p>
            <a:r>
              <a:rPr lang="en-US" dirty="0" smtClean="0"/>
              <a:t>Background</a:t>
            </a:r>
            <a:endParaRPr lang="en-US" dirty="0"/>
          </a:p>
        </p:txBody>
      </p:sp>
      <p:sp>
        <p:nvSpPr>
          <p:cNvPr id="3" name="Content Placeholder 2"/>
          <p:cNvSpPr>
            <a:spLocks noGrp="1"/>
          </p:cNvSpPr>
          <p:nvPr>
            <p:ph sz="quarter" idx="13"/>
            <p:custDataLst>
              <p:tags r:id="rId3"/>
            </p:custDataLst>
          </p:nvPr>
        </p:nvSpPr>
        <p:spPr>
          <a:xfrm>
            <a:off x="990600" y="381000"/>
            <a:ext cx="7315200" cy="5029200"/>
          </a:xfrm>
        </p:spPr>
        <p:txBody>
          <a:bodyPr>
            <a:noAutofit/>
          </a:bodyPr>
          <a:lstStyle/>
          <a:p>
            <a:r>
              <a:rPr lang="en-US" sz="2400" dirty="0" smtClean="0"/>
              <a:t>The Markle Foundation calls it, “A Critical Problem of the Digital Age.” CT2: Authentication of Consumers </a:t>
            </a:r>
            <a:r>
              <a:rPr lang="en-US" sz="2400" dirty="0" smtClean="0">
                <a:hlinkClick r:id="rId6"/>
              </a:rPr>
              <a:t>http://www.markle.org/sites/default/files/CT2.pdf</a:t>
            </a:r>
            <a:r>
              <a:rPr lang="en-US" sz="2400" dirty="0" smtClean="0"/>
              <a:t> </a:t>
            </a:r>
          </a:p>
          <a:p>
            <a:r>
              <a:rPr lang="en-US" sz="2400" dirty="0" smtClean="0"/>
              <a:t>Health IT Standards Panel: Identity Credentials Management (ICM) subcommittee of Security, Privacy and Infrastructure Committee, </a:t>
            </a:r>
            <a:r>
              <a:rPr lang="en-US" sz="2400" dirty="0" smtClean="0">
                <a:hlinkClick r:id="rId7"/>
              </a:rPr>
              <a:t>http://www.hitsp.org/</a:t>
            </a:r>
            <a:endParaRPr lang="en-US" sz="2400" dirty="0" smtClean="0"/>
          </a:p>
          <a:p>
            <a:r>
              <a:rPr lang="en-US" sz="2400" dirty="0" smtClean="0"/>
              <a:t>National Strategy for Trusted Identities in Cyberspace, </a:t>
            </a:r>
            <a:r>
              <a:rPr lang="en-US" sz="2400" dirty="0" smtClean="0">
                <a:hlinkClick r:id="rId8"/>
              </a:rPr>
              <a:t>http://www.nist.gov/nstic/</a:t>
            </a:r>
            <a:r>
              <a:rPr lang="en-US" sz="2400" dirty="0" smtClean="0"/>
              <a:t>, </a:t>
            </a:r>
            <a:r>
              <a:rPr lang="en-US" sz="2400" dirty="0" smtClean="0">
                <a:hlinkClick r:id="rId9"/>
              </a:rPr>
              <a:t>http://www.nstic.us/</a:t>
            </a:r>
            <a:endParaRPr lang="en-US" sz="2400" dirty="0" smtClean="0"/>
          </a:p>
        </p:txBody>
      </p:sp>
    </p:spTree>
    <p:custDataLst>
      <p:tags r:id="rId1"/>
    </p:custDataLst>
    <p:extLst>
      <p:ext uri="{BB962C8B-B14F-4D97-AF65-F5344CB8AC3E}">
        <p14:creationId xmlns:p14="http://schemas.microsoft.com/office/powerpoint/2010/main" val="1593498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94625" y="1090286"/>
            <a:ext cx="8954750" cy="4677428"/>
          </a:xfrm>
          <a:prstGeom prst="rect">
            <a:avLst/>
          </a:prstGeom>
        </p:spPr>
      </p:pic>
    </p:spTree>
    <p:custDataLst>
      <p:tags r:id="rId1"/>
    </p:custDataLst>
    <p:extLst>
      <p:ext uri="{BB962C8B-B14F-4D97-AF65-F5344CB8AC3E}">
        <p14:creationId xmlns:p14="http://schemas.microsoft.com/office/powerpoint/2010/main" val="6320878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44sQYOeZW5iLZVRFOCT9hm"/>
</p:tagLst>
</file>

<file path=ppt/tags/tag10.xml><?xml version="1.0" encoding="utf-8"?>
<p:tagLst xmlns:a="http://schemas.openxmlformats.org/drawingml/2006/main" xmlns:r="http://schemas.openxmlformats.org/officeDocument/2006/relationships" xmlns:p="http://schemas.openxmlformats.org/presentationml/2006/main">
  <p:tag name="DVSHAPEID" val="KTJxgQDJKQ8ljMgh5I9GaY"/>
</p:tagLst>
</file>

<file path=ppt/tags/tag100.xml><?xml version="1.0" encoding="utf-8"?>
<p:tagLst xmlns:a="http://schemas.openxmlformats.org/drawingml/2006/main" xmlns:r="http://schemas.openxmlformats.org/officeDocument/2006/relationships" xmlns:p="http://schemas.openxmlformats.org/presentationml/2006/main">
  <p:tag name="DVSECTIONID" val="9RSV4eZPlwbFCzAcIip4TC"/>
</p:tagLst>
</file>

<file path=ppt/tags/tag101.xml><?xml version="1.0" encoding="utf-8"?>
<p:tagLst xmlns:a="http://schemas.openxmlformats.org/drawingml/2006/main" xmlns:r="http://schemas.openxmlformats.org/officeDocument/2006/relationships" xmlns:p="http://schemas.openxmlformats.org/presentationml/2006/main">
  <p:tag name="DVSHAPEID" val="8paJm62cD1OGtHXrbhVwfF"/>
</p:tagLst>
</file>

<file path=ppt/tags/tag102.xml><?xml version="1.0" encoding="utf-8"?>
<p:tagLst xmlns:a="http://schemas.openxmlformats.org/drawingml/2006/main" xmlns:r="http://schemas.openxmlformats.org/officeDocument/2006/relationships" xmlns:p="http://schemas.openxmlformats.org/presentationml/2006/main">
  <p:tag name="DVSHAPEID" val="nonYBpxfqNyOuPthe32Jxt"/>
</p:tagLst>
</file>

<file path=ppt/tags/tag103.xml><?xml version="1.0" encoding="utf-8"?>
<p:tagLst xmlns:a="http://schemas.openxmlformats.org/drawingml/2006/main" xmlns:r="http://schemas.openxmlformats.org/officeDocument/2006/relationships" xmlns:p="http://schemas.openxmlformats.org/presentationml/2006/main">
  <p:tag name="DVSECTIONID" val="EcPyKuDPjMH5Jr3zH1fbnq"/>
</p:tagLst>
</file>

<file path=ppt/tags/tag104.xml><?xml version="1.0" encoding="utf-8"?>
<p:tagLst xmlns:a="http://schemas.openxmlformats.org/drawingml/2006/main" xmlns:r="http://schemas.openxmlformats.org/officeDocument/2006/relationships" xmlns:p="http://schemas.openxmlformats.org/presentationml/2006/main">
  <p:tag name="DVSHAPEID" val="6bzZGuDWMQps2LmovCEoA0"/>
</p:tagLst>
</file>

<file path=ppt/tags/tag105.xml><?xml version="1.0" encoding="utf-8"?>
<p:tagLst xmlns:a="http://schemas.openxmlformats.org/drawingml/2006/main" xmlns:r="http://schemas.openxmlformats.org/officeDocument/2006/relationships" xmlns:p="http://schemas.openxmlformats.org/presentationml/2006/main">
  <p:tag name="DVSHAPEID" val="7Ec8YU2Stv7ThboBI3Bt1I"/>
</p:tagLst>
</file>

<file path=ppt/tags/tag106.xml><?xml version="1.0" encoding="utf-8"?>
<p:tagLst xmlns:a="http://schemas.openxmlformats.org/drawingml/2006/main" xmlns:r="http://schemas.openxmlformats.org/officeDocument/2006/relationships" xmlns:p="http://schemas.openxmlformats.org/presentationml/2006/main">
  <p:tag name="DVSECTIONID" val="qwU5T7ex3wYwdF6wuvcvdo"/>
</p:tagLst>
</file>

<file path=ppt/tags/tag107.xml><?xml version="1.0" encoding="utf-8"?>
<p:tagLst xmlns:a="http://schemas.openxmlformats.org/drawingml/2006/main" xmlns:r="http://schemas.openxmlformats.org/officeDocument/2006/relationships" xmlns:p="http://schemas.openxmlformats.org/presentationml/2006/main">
  <p:tag name="DVSHAPEID" val="o1NHUPxq48T63UNywIUUmT"/>
</p:tagLst>
</file>

<file path=ppt/tags/tag108.xml><?xml version="1.0" encoding="utf-8"?>
<p:tagLst xmlns:a="http://schemas.openxmlformats.org/drawingml/2006/main" xmlns:r="http://schemas.openxmlformats.org/officeDocument/2006/relationships" xmlns:p="http://schemas.openxmlformats.org/presentationml/2006/main">
  <p:tag name="DVSECTIONID" val="XxP998AoOHfeLjDEBwALJa"/>
</p:tagLst>
</file>

<file path=ppt/tags/tag109.xml><?xml version="1.0" encoding="utf-8"?>
<p:tagLst xmlns:a="http://schemas.openxmlformats.org/drawingml/2006/main" xmlns:r="http://schemas.openxmlformats.org/officeDocument/2006/relationships" xmlns:p="http://schemas.openxmlformats.org/presentationml/2006/main">
  <p:tag name="DVSHAPEID" val="l8ta0UUBM6Zogblg0ck3rY"/>
</p:tagLst>
</file>

<file path=ppt/tags/tag11.xml><?xml version="1.0" encoding="utf-8"?>
<p:tagLst xmlns:a="http://schemas.openxmlformats.org/drawingml/2006/main" xmlns:r="http://schemas.openxmlformats.org/officeDocument/2006/relationships" xmlns:p="http://schemas.openxmlformats.org/presentationml/2006/main">
  <p:tag name="DVSHAPEID" val="SSMvWJ5njHT7lwDFrexMBB"/>
</p:tagLst>
</file>

<file path=ppt/tags/tag110.xml><?xml version="1.0" encoding="utf-8"?>
<p:tagLst xmlns:a="http://schemas.openxmlformats.org/drawingml/2006/main" xmlns:r="http://schemas.openxmlformats.org/officeDocument/2006/relationships" xmlns:p="http://schemas.openxmlformats.org/presentationml/2006/main">
  <p:tag name="DVSHAPEID" val="0b7tOaxTz7muGEdJPDvtmM"/>
</p:tagLst>
</file>

<file path=ppt/tags/tag111.xml><?xml version="1.0" encoding="utf-8"?>
<p:tagLst xmlns:a="http://schemas.openxmlformats.org/drawingml/2006/main" xmlns:r="http://schemas.openxmlformats.org/officeDocument/2006/relationships" xmlns:p="http://schemas.openxmlformats.org/presentationml/2006/main">
  <p:tag name="DVSECTIONID" val="6densawKZSd2ymfJX6WFHh"/>
</p:tagLst>
</file>

<file path=ppt/tags/tag112.xml><?xml version="1.0" encoding="utf-8"?>
<p:tagLst xmlns:a="http://schemas.openxmlformats.org/drawingml/2006/main" xmlns:r="http://schemas.openxmlformats.org/officeDocument/2006/relationships" xmlns:p="http://schemas.openxmlformats.org/presentationml/2006/main">
  <p:tag name="DVSHAPEID" val="6FECcfIHzism7i3x5J4TwS"/>
</p:tagLst>
</file>

<file path=ppt/tags/tag113.xml><?xml version="1.0" encoding="utf-8"?>
<p:tagLst xmlns:a="http://schemas.openxmlformats.org/drawingml/2006/main" xmlns:r="http://schemas.openxmlformats.org/officeDocument/2006/relationships" xmlns:p="http://schemas.openxmlformats.org/presentationml/2006/main">
  <p:tag name="DVSHAPEID" val="2LuG2gnHxXCe4sOcXhaSx3"/>
</p:tagLst>
</file>

<file path=ppt/tags/tag114.xml><?xml version="1.0" encoding="utf-8"?>
<p:tagLst xmlns:a="http://schemas.openxmlformats.org/drawingml/2006/main" xmlns:r="http://schemas.openxmlformats.org/officeDocument/2006/relationships" xmlns:p="http://schemas.openxmlformats.org/presentationml/2006/main">
  <p:tag name="DVSECTIONID" val="hYUNTPTFVrFMqCVMFqR4Hn"/>
</p:tagLst>
</file>

<file path=ppt/tags/tag115.xml><?xml version="1.0" encoding="utf-8"?>
<p:tagLst xmlns:a="http://schemas.openxmlformats.org/drawingml/2006/main" xmlns:r="http://schemas.openxmlformats.org/officeDocument/2006/relationships" xmlns:p="http://schemas.openxmlformats.org/presentationml/2006/main">
  <p:tag name="DVSHAPEID" val="1kwVGhxLpsfeDS7vdsjSLv"/>
</p:tagLst>
</file>

<file path=ppt/tags/tag116.xml><?xml version="1.0" encoding="utf-8"?>
<p:tagLst xmlns:a="http://schemas.openxmlformats.org/drawingml/2006/main" xmlns:r="http://schemas.openxmlformats.org/officeDocument/2006/relationships" xmlns:p="http://schemas.openxmlformats.org/presentationml/2006/main">
  <p:tag name="DVSHAPEID" val="JTeAITMNIEkYKaa7A59Ly9"/>
</p:tagLst>
</file>

<file path=ppt/tags/tag117.xml><?xml version="1.0" encoding="utf-8"?>
<p:tagLst xmlns:a="http://schemas.openxmlformats.org/drawingml/2006/main" xmlns:r="http://schemas.openxmlformats.org/officeDocument/2006/relationships" xmlns:p="http://schemas.openxmlformats.org/presentationml/2006/main">
  <p:tag name="DVSECTIONID" val="1JKgoRzuO3tPVfsFhHQkWL"/>
</p:tagLst>
</file>

<file path=ppt/tags/tag118.xml><?xml version="1.0" encoding="utf-8"?>
<p:tagLst xmlns:a="http://schemas.openxmlformats.org/drawingml/2006/main" xmlns:r="http://schemas.openxmlformats.org/officeDocument/2006/relationships" xmlns:p="http://schemas.openxmlformats.org/presentationml/2006/main">
  <p:tag name="DVSHAPEID" val="YPPW4r4IyFiwADH5zDZBKA"/>
</p:tagLst>
</file>

<file path=ppt/tags/tag119.xml><?xml version="1.0" encoding="utf-8"?>
<p:tagLst xmlns:a="http://schemas.openxmlformats.org/drawingml/2006/main" xmlns:r="http://schemas.openxmlformats.org/officeDocument/2006/relationships" xmlns:p="http://schemas.openxmlformats.org/presentationml/2006/main">
  <p:tag name="DVSHAPEID" val="UE8Xl5ReIZWzVoLMOkI06F"/>
</p:tagLst>
</file>

<file path=ppt/tags/tag12.xml><?xml version="1.0" encoding="utf-8"?>
<p:tagLst xmlns:a="http://schemas.openxmlformats.org/drawingml/2006/main" xmlns:r="http://schemas.openxmlformats.org/officeDocument/2006/relationships" xmlns:p="http://schemas.openxmlformats.org/presentationml/2006/main">
  <p:tag name="DVSHAPEID" val="rOZ0ak2Vs6rM0QLKUUDnwq"/>
</p:tagLst>
</file>

<file path=ppt/tags/tag120.xml><?xml version="1.0" encoding="utf-8"?>
<p:tagLst xmlns:a="http://schemas.openxmlformats.org/drawingml/2006/main" xmlns:r="http://schemas.openxmlformats.org/officeDocument/2006/relationships" xmlns:p="http://schemas.openxmlformats.org/presentationml/2006/main">
  <p:tag name="DVSECTIONID" val="mLWDOaqwODzUXa2Cq26qCB"/>
</p:tagLst>
</file>

<file path=ppt/tags/tag121.xml><?xml version="1.0" encoding="utf-8"?>
<p:tagLst xmlns:a="http://schemas.openxmlformats.org/drawingml/2006/main" xmlns:r="http://schemas.openxmlformats.org/officeDocument/2006/relationships" xmlns:p="http://schemas.openxmlformats.org/presentationml/2006/main">
  <p:tag name="DVSHAPEID" val="GdzxquwvMWpnVaN75YQkWi"/>
</p:tagLst>
</file>

<file path=ppt/tags/tag122.xml><?xml version="1.0" encoding="utf-8"?>
<p:tagLst xmlns:a="http://schemas.openxmlformats.org/drawingml/2006/main" xmlns:r="http://schemas.openxmlformats.org/officeDocument/2006/relationships" xmlns:p="http://schemas.openxmlformats.org/presentationml/2006/main">
  <p:tag name="DVSECTIONID" val="jAHFj089enqfnYkL3p4ifP"/>
</p:tagLst>
</file>

<file path=ppt/tags/tag123.xml><?xml version="1.0" encoding="utf-8"?>
<p:tagLst xmlns:a="http://schemas.openxmlformats.org/drawingml/2006/main" xmlns:r="http://schemas.openxmlformats.org/officeDocument/2006/relationships" xmlns:p="http://schemas.openxmlformats.org/presentationml/2006/main">
  <p:tag name="DVSHAPEID" val="z0HikMOFTKueXVnOEnHccZ"/>
</p:tagLst>
</file>

<file path=ppt/tags/tag124.xml><?xml version="1.0" encoding="utf-8"?>
<p:tagLst xmlns:a="http://schemas.openxmlformats.org/drawingml/2006/main" xmlns:r="http://schemas.openxmlformats.org/officeDocument/2006/relationships" xmlns:p="http://schemas.openxmlformats.org/presentationml/2006/main">
  <p:tag name="DVSHAPEID" val="axsBZHeJ9MJnDyP7aJG73F"/>
</p:tagLst>
</file>

<file path=ppt/tags/tag125.xml><?xml version="1.0" encoding="utf-8"?>
<p:tagLst xmlns:a="http://schemas.openxmlformats.org/drawingml/2006/main" xmlns:r="http://schemas.openxmlformats.org/officeDocument/2006/relationships" xmlns:p="http://schemas.openxmlformats.org/presentationml/2006/main">
  <p:tag name="DVSECTIONID" val="g1iiCFgNew8KrlW8QpnEpc"/>
</p:tagLst>
</file>

<file path=ppt/tags/tag126.xml><?xml version="1.0" encoding="utf-8"?>
<p:tagLst xmlns:a="http://schemas.openxmlformats.org/drawingml/2006/main" xmlns:r="http://schemas.openxmlformats.org/officeDocument/2006/relationships" xmlns:p="http://schemas.openxmlformats.org/presentationml/2006/main">
  <p:tag name="DVSHAPEID" val="THcSJhksCJ6zQaQJN7q9AH"/>
</p:tagLst>
</file>

<file path=ppt/tags/tag127.xml><?xml version="1.0" encoding="utf-8"?>
<p:tagLst xmlns:a="http://schemas.openxmlformats.org/drawingml/2006/main" xmlns:r="http://schemas.openxmlformats.org/officeDocument/2006/relationships" xmlns:p="http://schemas.openxmlformats.org/presentationml/2006/main">
  <p:tag name="DVSECTIONID" val="uHN4hFZHmkmukGn1ntTq9U"/>
</p:tagLst>
</file>

<file path=ppt/tags/tag128.xml><?xml version="1.0" encoding="utf-8"?>
<p:tagLst xmlns:a="http://schemas.openxmlformats.org/drawingml/2006/main" xmlns:r="http://schemas.openxmlformats.org/officeDocument/2006/relationships" xmlns:p="http://schemas.openxmlformats.org/presentationml/2006/main">
  <p:tag name="DVSHAPEID" val="vzhPZxdXw5WuDLo6XXpG9Z"/>
</p:tagLst>
</file>

<file path=ppt/tags/tag129.xml><?xml version="1.0" encoding="utf-8"?>
<p:tagLst xmlns:a="http://schemas.openxmlformats.org/drawingml/2006/main" xmlns:r="http://schemas.openxmlformats.org/officeDocument/2006/relationships" xmlns:p="http://schemas.openxmlformats.org/presentationml/2006/main">
  <p:tag name="DVSHAPEID" val="h3HEhrWzHU4bbCAUhMfEd0"/>
</p:tagLst>
</file>

<file path=ppt/tags/tag13.xml><?xml version="1.0" encoding="utf-8"?>
<p:tagLst xmlns:a="http://schemas.openxmlformats.org/drawingml/2006/main" xmlns:r="http://schemas.openxmlformats.org/officeDocument/2006/relationships" xmlns:p="http://schemas.openxmlformats.org/presentationml/2006/main">
  <p:tag name="DVSHAPEID" val="scqKDqhU8nmgrYwWyKkofN"/>
</p:tagLst>
</file>

<file path=ppt/tags/tag130.xml><?xml version="1.0" encoding="utf-8"?>
<p:tagLst xmlns:a="http://schemas.openxmlformats.org/drawingml/2006/main" xmlns:r="http://schemas.openxmlformats.org/officeDocument/2006/relationships" xmlns:p="http://schemas.openxmlformats.org/presentationml/2006/main">
  <p:tag name="DVSECTIONID" val="6DwYPVyEUBq4wAvynBOx9N"/>
</p:tagLst>
</file>

<file path=ppt/tags/tag131.xml><?xml version="1.0" encoding="utf-8"?>
<p:tagLst xmlns:a="http://schemas.openxmlformats.org/drawingml/2006/main" xmlns:r="http://schemas.openxmlformats.org/officeDocument/2006/relationships" xmlns:p="http://schemas.openxmlformats.org/presentationml/2006/main">
  <p:tag name="DVSHAPEID" val="Dlw4kG9sJUyvid7kfM1Wo2"/>
</p:tagLst>
</file>

<file path=ppt/tags/tag132.xml><?xml version="1.0" encoding="utf-8"?>
<p:tagLst xmlns:a="http://schemas.openxmlformats.org/drawingml/2006/main" xmlns:r="http://schemas.openxmlformats.org/officeDocument/2006/relationships" xmlns:p="http://schemas.openxmlformats.org/presentationml/2006/main">
  <p:tag name="DVSHAPEID" val="pszLw3GCrvLhql7c6fpeaa"/>
</p:tagLst>
</file>

<file path=ppt/tags/tag133.xml><?xml version="1.0" encoding="utf-8"?>
<p:tagLst xmlns:a="http://schemas.openxmlformats.org/drawingml/2006/main" xmlns:r="http://schemas.openxmlformats.org/officeDocument/2006/relationships" xmlns:p="http://schemas.openxmlformats.org/presentationml/2006/main">
  <p:tag name="DVSECTIONID" val="nX1gKP2TLY3ABaxjP48IpL"/>
</p:tagLst>
</file>

<file path=ppt/tags/tag134.xml><?xml version="1.0" encoding="utf-8"?>
<p:tagLst xmlns:a="http://schemas.openxmlformats.org/drawingml/2006/main" xmlns:r="http://schemas.openxmlformats.org/officeDocument/2006/relationships" xmlns:p="http://schemas.openxmlformats.org/presentationml/2006/main">
  <p:tag name="DVSHAPEID" val="DGkmMWxsDgBBW4vza6M6s3"/>
</p:tagLst>
</file>

<file path=ppt/tags/tag135.xml><?xml version="1.0" encoding="utf-8"?>
<p:tagLst xmlns:a="http://schemas.openxmlformats.org/drawingml/2006/main" xmlns:r="http://schemas.openxmlformats.org/officeDocument/2006/relationships" xmlns:p="http://schemas.openxmlformats.org/presentationml/2006/main">
  <p:tag name="DVSHAPEID" val="K0NLd2GMxaRfOTq9hJ5YRv"/>
</p:tagLst>
</file>

<file path=ppt/tags/tag136.xml><?xml version="1.0" encoding="utf-8"?>
<p:tagLst xmlns:a="http://schemas.openxmlformats.org/drawingml/2006/main" xmlns:r="http://schemas.openxmlformats.org/officeDocument/2006/relationships" xmlns:p="http://schemas.openxmlformats.org/presentationml/2006/main">
  <p:tag name="DVSECTIONID" val="4g9NvO6hBCKifzWzaJB1Pr"/>
</p:tagLst>
</file>

<file path=ppt/tags/tag137.xml><?xml version="1.0" encoding="utf-8"?>
<p:tagLst xmlns:a="http://schemas.openxmlformats.org/drawingml/2006/main" xmlns:r="http://schemas.openxmlformats.org/officeDocument/2006/relationships" xmlns:p="http://schemas.openxmlformats.org/presentationml/2006/main">
  <p:tag name="DVSHAPEID" val="FPp3Hw4is3HAWjz0JvMRJr"/>
</p:tagLst>
</file>

<file path=ppt/tags/tag138.xml><?xml version="1.0" encoding="utf-8"?>
<p:tagLst xmlns:a="http://schemas.openxmlformats.org/drawingml/2006/main" xmlns:r="http://schemas.openxmlformats.org/officeDocument/2006/relationships" xmlns:p="http://schemas.openxmlformats.org/presentationml/2006/main">
  <p:tag name="DVSHAPEID" val="JGfC81P21ubelYm9l9HeHN"/>
</p:tagLst>
</file>

<file path=ppt/tags/tag139.xml><?xml version="1.0" encoding="utf-8"?>
<p:tagLst xmlns:a="http://schemas.openxmlformats.org/drawingml/2006/main" xmlns:r="http://schemas.openxmlformats.org/officeDocument/2006/relationships" xmlns:p="http://schemas.openxmlformats.org/presentationml/2006/main">
  <p:tag name="DVSECTIONID" val="1WZl14LKornCTL6WjdNtnq"/>
</p:tagLst>
</file>

<file path=ppt/tags/tag14.xml><?xml version="1.0" encoding="utf-8"?>
<p:tagLst xmlns:a="http://schemas.openxmlformats.org/drawingml/2006/main" xmlns:r="http://schemas.openxmlformats.org/officeDocument/2006/relationships" xmlns:p="http://schemas.openxmlformats.org/presentationml/2006/main">
  <p:tag name="DVSHAPEID" val="FyvNTHkC8e50mNzqHCExX3"/>
</p:tagLst>
</file>

<file path=ppt/tags/tag140.xml><?xml version="1.0" encoding="utf-8"?>
<p:tagLst xmlns:a="http://schemas.openxmlformats.org/drawingml/2006/main" xmlns:r="http://schemas.openxmlformats.org/officeDocument/2006/relationships" xmlns:p="http://schemas.openxmlformats.org/presentationml/2006/main">
  <p:tag name="DVSHAPEID" val="xeX7zgZAc0Le5IN5n3tp2d"/>
</p:tagLst>
</file>

<file path=ppt/tags/tag141.xml><?xml version="1.0" encoding="utf-8"?>
<p:tagLst xmlns:a="http://schemas.openxmlformats.org/drawingml/2006/main" xmlns:r="http://schemas.openxmlformats.org/officeDocument/2006/relationships" xmlns:p="http://schemas.openxmlformats.org/presentationml/2006/main">
  <p:tag name="DVSHAPEID" val="pHYAEzaC9uJV90E1ry3ria"/>
</p:tagLst>
</file>

<file path=ppt/tags/tag142.xml><?xml version="1.0" encoding="utf-8"?>
<p:tagLst xmlns:a="http://schemas.openxmlformats.org/drawingml/2006/main" xmlns:r="http://schemas.openxmlformats.org/officeDocument/2006/relationships" xmlns:p="http://schemas.openxmlformats.org/presentationml/2006/main">
  <p:tag name="DVSECTIONID" val="PiUXmgTp6oVCecOaN2wQdj"/>
</p:tagLst>
</file>

<file path=ppt/tags/tag143.xml><?xml version="1.0" encoding="utf-8"?>
<p:tagLst xmlns:a="http://schemas.openxmlformats.org/drawingml/2006/main" xmlns:r="http://schemas.openxmlformats.org/officeDocument/2006/relationships" xmlns:p="http://schemas.openxmlformats.org/presentationml/2006/main">
  <p:tag name="DVSHAPEID" val="t6SDmfMELiLkPg8YCqqARh"/>
</p:tagLst>
</file>

<file path=ppt/tags/tag144.xml><?xml version="1.0" encoding="utf-8"?>
<p:tagLst xmlns:a="http://schemas.openxmlformats.org/drawingml/2006/main" xmlns:r="http://schemas.openxmlformats.org/officeDocument/2006/relationships" xmlns:p="http://schemas.openxmlformats.org/presentationml/2006/main">
  <p:tag name="DVSHAPEID" val="u9zMqlBUmBVeeRH0dUPvJr"/>
</p:tagLst>
</file>

<file path=ppt/tags/tag145.xml><?xml version="1.0" encoding="utf-8"?>
<p:tagLst xmlns:a="http://schemas.openxmlformats.org/drawingml/2006/main" xmlns:r="http://schemas.openxmlformats.org/officeDocument/2006/relationships" xmlns:p="http://schemas.openxmlformats.org/presentationml/2006/main">
  <p:tag name="DVSECTIONID" val="UCGbsdpodl3A7Hq3HuRZkZ"/>
</p:tagLst>
</file>

<file path=ppt/tags/tag146.xml><?xml version="1.0" encoding="utf-8"?>
<p:tagLst xmlns:a="http://schemas.openxmlformats.org/drawingml/2006/main" xmlns:r="http://schemas.openxmlformats.org/officeDocument/2006/relationships" xmlns:p="http://schemas.openxmlformats.org/presentationml/2006/main">
  <p:tag name="DVSHAPEID" val="aPboTsWC1HibCJ4zOq2QV9"/>
</p:tagLst>
</file>

<file path=ppt/tags/tag147.xml><?xml version="1.0" encoding="utf-8"?>
<p:tagLst xmlns:a="http://schemas.openxmlformats.org/drawingml/2006/main" xmlns:r="http://schemas.openxmlformats.org/officeDocument/2006/relationships" xmlns:p="http://schemas.openxmlformats.org/presentationml/2006/main">
  <p:tag name="DVSHAPEID" val="oA2ghBcvKly3ZJB2s8YJAd"/>
</p:tagLst>
</file>

<file path=ppt/tags/tag148.xml><?xml version="1.0" encoding="utf-8"?>
<p:tagLst xmlns:a="http://schemas.openxmlformats.org/drawingml/2006/main" xmlns:r="http://schemas.openxmlformats.org/officeDocument/2006/relationships" xmlns:p="http://schemas.openxmlformats.org/presentationml/2006/main">
  <p:tag name="DVSHAPEID" val="W2fYWE5osSv0qAmCbkqvXX"/>
</p:tagLst>
</file>

<file path=ppt/tags/tag149.xml><?xml version="1.0" encoding="utf-8"?>
<p:tagLst xmlns:a="http://schemas.openxmlformats.org/drawingml/2006/main" xmlns:r="http://schemas.openxmlformats.org/officeDocument/2006/relationships" xmlns:p="http://schemas.openxmlformats.org/presentationml/2006/main">
  <p:tag name="DVSHAPEID" val="DyKkXMYTRczbEZ1iExqlSF"/>
</p:tagLst>
</file>

<file path=ppt/tags/tag15.xml><?xml version="1.0" encoding="utf-8"?>
<p:tagLst xmlns:a="http://schemas.openxmlformats.org/drawingml/2006/main" xmlns:r="http://schemas.openxmlformats.org/officeDocument/2006/relationships" xmlns:p="http://schemas.openxmlformats.org/presentationml/2006/main">
  <p:tag name="DVSHAPEID" val="qKpMeXmT28aEwSeQwzzvf8"/>
</p:tagLst>
</file>

<file path=ppt/tags/tag150.xml><?xml version="1.0" encoding="utf-8"?>
<p:tagLst xmlns:a="http://schemas.openxmlformats.org/drawingml/2006/main" xmlns:r="http://schemas.openxmlformats.org/officeDocument/2006/relationships" xmlns:p="http://schemas.openxmlformats.org/presentationml/2006/main">
  <p:tag name="DVSHAPEID" val="xYj0FPXEj4fYpGeCHipz1j"/>
</p:tagLst>
</file>

<file path=ppt/tags/tag151.xml><?xml version="1.0" encoding="utf-8"?>
<p:tagLst xmlns:a="http://schemas.openxmlformats.org/drawingml/2006/main" xmlns:r="http://schemas.openxmlformats.org/officeDocument/2006/relationships" xmlns:p="http://schemas.openxmlformats.org/presentationml/2006/main">
  <p:tag name="DVSECTIONID" val="GgwU89qKXwdwnihbNFZIaz"/>
</p:tagLst>
</file>

<file path=ppt/tags/tag152.xml><?xml version="1.0" encoding="utf-8"?>
<p:tagLst xmlns:a="http://schemas.openxmlformats.org/drawingml/2006/main" xmlns:r="http://schemas.openxmlformats.org/officeDocument/2006/relationships" xmlns:p="http://schemas.openxmlformats.org/presentationml/2006/main">
  <p:tag name="DVSHAPEID" val="rfWmBTFS5B4Y1M1W69WdTu"/>
</p:tagLst>
</file>

<file path=ppt/tags/tag153.xml><?xml version="1.0" encoding="utf-8"?>
<p:tagLst xmlns:a="http://schemas.openxmlformats.org/drawingml/2006/main" xmlns:r="http://schemas.openxmlformats.org/officeDocument/2006/relationships" xmlns:p="http://schemas.openxmlformats.org/presentationml/2006/main">
  <p:tag name="DVSHAPEID" val="VFAk42Q7VjDew34id4YqZD"/>
</p:tagLst>
</file>

<file path=ppt/tags/tag154.xml><?xml version="1.0" encoding="utf-8"?>
<p:tagLst xmlns:a="http://schemas.openxmlformats.org/drawingml/2006/main" xmlns:r="http://schemas.openxmlformats.org/officeDocument/2006/relationships" xmlns:p="http://schemas.openxmlformats.org/presentationml/2006/main">
  <p:tag name="DVSHAPEID" val="UrFsBKcgCOqWjhMhOD1XGK"/>
</p:tagLst>
</file>

<file path=ppt/tags/tag155.xml><?xml version="1.0" encoding="utf-8"?>
<p:tagLst xmlns:a="http://schemas.openxmlformats.org/drawingml/2006/main" xmlns:r="http://schemas.openxmlformats.org/officeDocument/2006/relationships" xmlns:p="http://schemas.openxmlformats.org/presentationml/2006/main">
  <p:tag name="DVSHAPEID" val="kNfXSNWSfsuhK9FBq6VFHP"/>
</p:tagLst>
</file>

<file path=ppt/tags/tag156.xml><?xml version="1.0" encoding="utf-8"?>
<p:tagLst xmlns:a="http://schemas.openxmlformats.org/drawingml/2006/main" xmlns:r="http://schemas.openxmlformats.org/officeDocument/2006/relationships" xmlns:p="http://schemas.openxmlformats.org/presentationml/2006/main">
  <p:tag name="DVSECTIONID" val="yE57JJl1ZeYVVpEy4gYsox"/>
</p:tagLst>
</file>

<file path=ppt/tags/tag157.xml><?xml version="1.0" encoding="utf-8"?>
<p:tagLst xmlns:a="http://schemas.openxmlformats.org/drawingml/2006/main" xmlns:r="http://schemas.openxmlformats.org/officeDocument/2006/relationships" xmlns:p="http://schemas.openxmlformats.org/presentationml/2006/main">
  <p:tag name="DVSHAPEID" val="NAKNwWfko2Xa6ScDRokKyX"/>
</p:tagLst>
</file>

<file path=ppt/tags/tag158.xml><?xml version="1.0" encoding="utf-8"?>
<p:tagLst xmlns:a="http://schemas.openxmlformats.org/drawingml/2006/main" xmlns:r="http://schemas.openxmlformats.org/officeDocument/2006/relationships" xmlns:p="http://schemas.openxmlformats.org/presentationml/2006/main">
  <p:tag name="DVSHAPEID" val="r1wDCcdV203uZFd5hZCU3s"/>
</p:tagLst>
</file>

<file path=ppt/tags/tag159.xml><?xml version="1.0" encoding="utf-8"?>
<p:tagLst xmlns:a="http://schemas.openxmlformats.org/drawingml/2006/main" xmlns:r="http://schemas.openxmlformats.org/officeDocument/2006/relationships" xmlns:p="http://schemas.openxmlformats.org/presentationml/2006/main">
  <p:tag name="DVSECTIONID" val="mAj7MvHbZCO6HRP1pGpVxY"/>
</p:tagLst>
</file>

<file path=ppt/tags/tag16.xml><?xml version="1.0" encoding="utf-8"?>
<p:tagLst xmlns:a="http://schemas.openxmlformats.org/drawingml/2006/main" xmlns:r="http://schemas.openxmlformats.org/officeDocument/2006/relationships" xmlns:p="http://schemas.openxmlformats.org/presentationml/2006/main">
  <p:tag name="DVSHAPEID" val="bqBIm73IKHPC8Lo6smgebX"/>
</p:tagLst>
</file>

<file path=ppt/tags/tag160.xml><?xml version="1.0" encoding="utf-8"?>
<p:tagLst xmlns:a="http://schemas.openxmlformats.org/drawingml/2006/main" xmlns:r="http://schemas.openxmlformats.org/officeDocument/2006/relationships" xmlns:p="http://schemas.openxmlformats.org/presentationml/2006/main">
  <p:tag name="DVSHAPEID" val="kA2MpMfxlWgQ8IgSk27tZW"/>
</p:tagLst>
</file>

<file path=ppt/tags/tag161.xml><?xml version="1.0" encoding="utf-8"?>
<p:tagLst xmlns:a="http://schemas.openxmlformats.org/drawingml/2006/main" xmlns:r="http://schemas.openxmlformats.org/officeDocument/2006/relationships" xmlns:p="http://schemas.openxmlformats.org/presentationml/2006/main">
  <p:tag name="DVSHAPEID" val="7CSxqL6k7ETZHWAPNqFuF6"/>
</p:tagLst>
</file>

<file path=ppt/tags/tag162.xml><?xml version="1.0" encoding="utf-8"?>
<p:tagLst xmlns:a="http://schemas.openxmlformats.org/drawingml/2006/main" xmlns:r="http://schemas.openxmlformats.org/officeDocument/2006/relationships" xmlns:p="http://schemas.openxmlformats.org/presentationml/2006/main">
  <p:tag name="DVSECTIONID" val="yrmRxfAJKIb1huNCXPkNfl"/>
</p:tagLst>
</file>

<file path=ppt/tags/tag163.xml><?xml version="1.0" encoding="utf-8"?>
<p:tagLst xmlns:a="http://schemas.openxmlformats.org/drawingml/2006/main" xmlns:r="http://schemas.openxmlformats.org/officeDocument/2006/relationships" xmlns:p="http://schemas.openxmlformats.org/presentationml/2006/main">
  <p:tag name="DVSHAPEID" val="d9xuPoFANAsntqTRmtq0PC"/>
</p:tagLst>
</file>

<file path=ppt/tags/tag164.xml><?xml version="1.0" encoding="utf-8"?>
<p:tagLst xmlns:a="http://schemas.openxmlformats.org/drawingml/2006/main" xmlns:r="http://schemas.openxmlformats.org/officeDocument/2006/relationships" xmlns:p="http://schemas.openxmlformats.org/presentationml/2006/main">
  <p:tag name="DVSHAPEID" val="W90kiueHNvh1oJ0WWHFxQj"/>
</p:tagLst>
</file>

<file path=ppt/tags/tag165.xml><?xml version="1.0" encoding="utf-8"?>
<p:tagLst xmlns:a="http://schemas.openxmlformats.org/drawingml/2006/main" xmlns:r="http://schemas.openxmlformats.org/officeDocument/2006/relationships" xmlns:p="http://schemas.openxmlformats.org/presentationml/2006/main">
  <p:tag name="DVSECTIONID" val="7OHMI3Ri2s0o2SLUYrAgS6"/>
</p:tagLst>
</file>

<file path=ppt/tags/tag166.xml><?xml version="1.0" encoding="utf-8"?>
<p:tagLst xmlns:a="http://schemas.openxmlformats.org/drawingml/2006/main" xmlns:r="http://schemas.openxmlformats.org/officeDocument/2006/relationships" xmlns:p="http://schemas.openxmlformats.org/presentationml/2006/main">
  <p:tag name="DVSHAPEID" val="wktaVV3c4FgAdntu6al6MX"/>
</p:tagLst>
</file>

<file path=ppt/tags/tag167.xml><?xml version="1.0" encoding="utf-8"?>
<p:tagLst xmlns:a="http://schemas.openxmlformats.org/drawingml/2006/main" xmlns:r="http://schemas.openxmlformats.org/officeDocument/2006/relationships" xmlns:p="http://schemas.openxmlformats.org/presentationml/2006/main">
  <p:tag name="DVSHAPEID" val="6s1aRpxIliMCDGR7ziDBqC"/>
</p:tagLst>
</file>

<file path=ppt/tags/tag168.xml><?xml version="1.0" encoding="utf-8"?>
<p:tagLst xmlns:a="http://schemas.openxmlformats.org/drawingml/2006/main" xmlns:r="http://schemas.openxmlformats.org/officeDocument/2006/relationships" xmlns:p="http://schemas.openxmlformats.org/presentationml/2006/main">
  <p:tag name="DVSECTIONID" val="EdeK5UbcBJ4Ew3MVNDXThz"/>
</p:tagLst>
</file>

<file path=ppt/tags/tag169.xml><?xml version="1.0" encoding="utf-8"?>
<p:tagLst xmlns:a="http://schemas.openxmlformats.org/drawingml/2006/main" xmlns:r="http://schemas.openxmlformats.org/officeDocument/2006/relationships" xmlns:p="http://schemas.openxmlformats.org/presentationml/2006/main">
  <p:tag name="DVSHAPEID" val="KNwCsrBubKxye18L4DFljY"/>
</p:tagLst>
</file>

<file path=ppt/tags/tag17.xml><?xml version="1.0" encoding="utf-8"?>
<p:tagLst xmlns:a="http://schemas.openxmlformats.org/drawingml/2006/main" xmlns:r="http://schemas.openxmlformats.org/officeDocument/2006/relationships" xmlns:p="http://schemas.openxmlformats.org/presentationml/2006/main">
  <p:tag name="DVSHAPEID" val="QHgHcQ64XsNiyYbvBfQkns"/>
</p:tagLst>
</file>

<file path=ppt/tags/tag170.xml><?xml version="1.0" encoding="utf-8"?>
<p:tagLst xmlns:a="http://schemas.openxmlformats.org/drawingml/2006/main" xmlns:r="http://schemas.openxmlformats.org/officeDocument/2006/relationships" xmlns:p="http://schemas.openxmlformats.org/presentationml/2006/main">
  <p:tag name="DVSHAPEID" val="OAKNDZB2tawtHdDfX57Q61"/>
</p:tagLst>
</file>

<file path=ppt/tags/tag18.xml><?xml version="1.0" encoding="utf-8"?>
<p:tagLst xmlns:a="http://schemas.openxmlformats.org/drawingml/2006/main" xmlns:r="http://schemas.openxmlformats.org/officeDocument/2006/relationships" xmlns:p="http://schemas.openxmlformats.org/presentationml/2006/main">
  <p:tag name="DVSHAPEID" val="PTJtsp7cf0WeAUrFUcBGJn"/>
</p:tagLst>
</file>

<file path=ppt/tags/tag19.xml><?xml version="1.0" encoding="utf-8"?>
<p:tagLst xmlns:a="http://schemas.openxmlformats.org/drawingml/2006/main" xmlns:r="http://schemas.openxmlformats.org/officeDocument/2006/relationships" xmlns:p="http://schemas.openxmlformats.org/presentationml/2006/main">
  <p:tag name="DVSHAPEID" val="PQdpVXL0oRznRnXJoHXKcM"/>
</p:tagLst>
</file>

<file path=ppt/tags/tag2.xml><?xml version="1.0" encoding="utf-8"?>
<p:tagLst xmlns:a="http://schemas.openxmlformats.org/drawingml/2006/main" xmlns:r="http://schemas.openxmlformats.org/officeDocument/2006/relationships" xmlns:p="http://schemas.openxmlformats.org/presentationml/2006/main">
  <p:tag name="DVSHAPEID" val="1KjV7PGzdsRMvGlM0NNter"/>
</p:tagLst>
</file>

<file path=ppt/tags/tag20.xml><?xml version="1.0" encoding="utf-8"?>
<p:tagLst xmlns:a="http://schemas.openxmlformats.org/drawingml/2006/main" xmlns:r="http://schemas.openxmlformats.org/officeDocument/2006/relationships" xmlns:p="http://schemas.openxmlformats.org/presentationml/2006/main">
  <p:tag name="DVSHAPEID" val="ljog3VkDIHIs4Sg2t9reB5"/>
</p:tagLst>
</file>

<file path=ppt/tags/tag21.xml><?xml version="1.0" encoding="utf-8"?>
<p:tagLst xmlns:a="http://schemas.openxmlformats.org/drawingml/2006/main" xmlns:r="http://schemas.openxmlformats.org/officeDocument/2006/relationships" xmlns:p="http://schemas.openxmlformats.org/presentationml/2006/main">
  <p:tag name="DVSHAPEID" val="Fc24HbOUJYb2vT1FTQGL8S"/>
</p:tagLst>
</file>

<file path=ppt/tags/tag22.xml><?xml version="1.0" encoding="utf-8"?>
<p:tagLst xmlns:a="http://schemas.openxmlformats.org/drawingml/2006/main" xmlns:r="http://schemas.openxmlformats.org/officeDocument/2006/relationships" xmlns:p="http://schemas.openxmlformats.org/presentationml/2006/main">
  <p:tag name="DVSHAPEID" val="Epi4tldNjXagEbdYe8PNYK"/>
</p:tagLst>
</file>

<file path=ppt/tags/tag23.xml><?xml version="1.0" encoding="utf-8"?>
<p:tagLst xmlns:a="http://schemas.openxmlformats.org/drawingml/2006/main" xmlns:r="http://schemas.openxmlformats.org/officeDocument/2006/relationships" xmlns:p="http://schemas.openxmlformats.org/presentationml/2006/main">
  <p:tag name="DVSHAPEID" val="h2nm1NfByQWNyDMCIsHVFd"/>
</p:tagLst>
</file>

<file path=ppt/tags/tag24.xml><?xml version="1.0" encoding="utf-8"?>
<p:tagLst xmlns:a="http://schemas.openxmlformats.org/drawingml/2006/main" xmlns:r="http://schemas.openxmlformats.org/officeDocument/2006/relationships" xmlns:p="http://schemas.openxmlformats.org/presentationml/2006/main">
  <p:tag name="DVSHAPEID" val="ReeQsUCxWkUU8gH6kpxIpk"/>
</p:tagLst>
</file>

<file path=ppt/tags/tag25.xml><?xml version="1.0" encoding="utf-8"?>
<p:tagLst xmlns:a="http://schemas.openxmlformats.org/drawingml/2006/main" xmlns:r="http://schemas.openxmlformats.org/officeDocument/2006/relationships" xmlns:p="http://schemas.openxmlformats.org/presentationml/2006/main">
  <p:tag name="DVSHAPEID" val="jRCAcBqm6243a87bllZ0UC"/>
</p:tagLst>
</file>

<file path=ppt/tags/tag26.xml><?xml version="1.0" encoding="utf-8"?>
<p:tagLst xmlns:a="http://schemas.openxmlformats.org/drawingml/2006/main" xmlns:r="http://schemas.openxmlformats.org/officeDocument/2006/relationships" xmlns:p="http://schemas.openxmlformats.org/presentationml/2006/main">
  <p:tag name="DVSHAPEID" val="TEuvVB8hoWOxVndSH07zeR"/>
</p:tagLst>
</file>

<file path=ppt/tags/tag27.xml><?xml version="1.0" encoding="utf-8"?>
<p:tagLst xmlns:a="http://schemas.openxmlformats.org/drawingml/2006/main" xmlns:r="http://schemas.openxmlformats.org/officeDocument/2006/relationships" xmlns:p="http://schemas.openxmlformats.org/presentationml/2006/main">
  <p:tag name="DVSHAPEID" val="P56yY94cJoqHYY5HFOePE8"/>
</p:tagLst>
</file>

<file path=ppt/tags/tag28.xml><?xml version="1.0" encoding="utf-8"?>
<p:tagLst xmlns:a="http://schemas.openxmlformats.org/drawingml/2006/main" xmlns:r="http://schemas.openxmlformats.org/officeDocument/2006/relationships" xmlns:p="http://schemas.openxmlformats.org/presentationml/2006/main">
  <p:tag name="DVSHAPEID" val="eDdKXtDYTlo1OppmDZcbdp"/>
</p:tagLst>
</file>

<file path=ppt/tags/tag29.xml><?xml version="1.0" encoding="utf-8"?>
<p:tagLst xmlns:a="http://schemas.openxmlformats.org/drawingml/2006/main" xmlns:r="http://schemas.openxmlformats.org/officeDocument/2006/relationships" xmlns:p="http://schemas.openxmlformats.org/presentationml/2006/main">
  <p:tag name="DVSHAPEID" val="6eoeM0kikodHQsldbBzKv5"/>
</p:tagLst>
</file>

<file path=ppt/tags/tag3.xml><?xml version="1.0" encoding="utf-8"?>
<p:tagLst xmlns:a="http://schemas.openxmlformats.org/drawingml/2006/main" xmlns:r="http://schemas.openxmlformats.org/officeDocument/2006/relationships" xmlns:p="http://schemas.openxmlformats.org/presentationml/2006/main">
  <p:tag name="DVSHAPEID" val="bWeInigvXXKI2Hx3GpimRP"/>
</p:tagLst>
</file>

<file path=ppt/tags/tag30.xml><?xml version="1.0" encoding="utf-8"?>
<p:tagLst xmlns:a="http://schemas.openxmlformats.org/drawingml/2006/main" xmlns:r="http://schemas.openxmlformats.org/officeDocument/2006/relationships" xmlns:p="http://schemas.openxmlformats.org/presentationml/2006/main">
  <p:tag name="DVSHAPEID" val="jX9FijbfCsUOwYlIGCDA0Z"/>
</p:tagLst>
</file>

<file path=ppt/tags/tag31.xml><?xml version="1.0" encoding="utf-8"?>
<p:tagLst xmlns:a="http://schemas.openxmlformats.org/drawingml/2006/main" xmlns:r="http://schemas.openxmlformats.org/officeDocument/2006/relationships" xmlns:p="http://schemas.openxmlformats.org/presentationml/2006/main">
  <p:tag name="DVSHAPEID" val="O7zW1pOBCsU1Vr47I175LK"/>
</p:tagLst>
</file>

<file path=ppt/tags/tag32.xml><?xml version="1.0" encoding="utf-8"?>
<p:tagLst xmlns:a="http://schemas.openxmlformats.org/drawingml/2006/main" xmlns:r="http://schemas.openxmlformats.org/officeDocument/2006/relationships" xmlns:p="http://schemas.openxmlformats.org/presentationml/2006/main">
  <p:tag name="DVSHAPEID" val="M1VnSsUW7V4j826lhLr1Qs"/>
</p:tagLst>
</file>

<file path=ppt/tags/tag33.xml><?xml version="1.0" encoding="utf-8"?>
<p:tagLst xmlns:a="http://schemas.openxmlformats.org/drawingml/2006/main" xmlns:r="http://schemas.openxmlformats.org/officeDocument/2006/relationships" xmlns:p="http://schemas.openxmlformats.org/presentationml/2006/main">
  <p:tag name="DVSHAPEID" val="Uv2TDzUBsVd3kx0ExlHFlZ"/>
</p:tagLst>
</file>

<file path=ppt/tags/tag34.xml><?xml version="1.0" encoding="utf-8"?>
<p:tagLst xmlns:a="http://schemas.openxmlformats.org/drawingml/2006/main" xmlns:r="http://schemas.openxmlformats.org/officeDocument/2006/relationships" xmlns:p="http://schemas.openxmlformats.org/presentationml/2006/main">
  <p:tag name="DVSHAPEID" val="XCj20mJlDKUk7qkYOl1vs9"/>
</p:tagLst>
</file>

<file path=ppt/tags/tag35.xml><?xml version="1.0" encoding="utf-8"?>
<p:tagLst xmlns:a="http://schemas.openxmlformats.org/drawingml/2006/main" xmlns:r="http://schemas.openxmlformats.org/officeDocument/2006/relationships" xmlns:p="http://schemas.openxmlformats.org/presentationml/2006/main">
  <p:tag name="DVSHAPEID" val="55HzkDe5ka7VxqAByxS6ht"/>
</p:tagLst>
</file>

<file path=ppt/tags/tag36.xml><?xml version="1.0" encoding="utf-8"?>
<p:tagLst xmlns:a="http://schemas.openxmlformats.org/drawingml/2006/main" xmlns:r="http://schemas.openxmlformats.org/officeDocument/2006/relationships" xmlns:p="http://schemas.openxmlformats.org/presentationml/2006/main">
  <p:tag name="DVSHAPEID" val="90qzjyxmDPwOwdkr157yqJ"/>
</p:tagLst>
</file>

<file path=ppt/tags/tag37.xml><?xml version="1.0" encoding="utf-8"?>
<p:tagLst xmlns:a="http://schemas.openxmlformats.org/drawingml/2006/main" xmlns:r="http://schemas.openxmlformats.org/officeDocument/2006/relationships" xmlns:p="http://schemas.openxmlformats.org/presentationml/2006/main">
  <p:tag name="DVSHAPEID" val="ccTTncMuDmRCVG8LkFyYwh"/>
</p:tagLst>
</file>

<file path=ppt/tags/tag38.xml><?xml version="1.0" encoding="utf-8"?>
<p:tagLst xmlns:a="http://schemas.openxmlformats.org/drawingml/2006/main" xmlns:r="http://schemas.openxmlformats.org/officeDocument/2006/relationships" xmlns:p="http://schemas.openxmlformats.org/presentationml/2006/main">
  <p:tag name="DVSHAPEID" val="oJUng7wMZJ2pOeGqbkz9ca"/>
</p:tagLst>
</file>

<file path=ppt/tags/tag39.xml><?xml version="1.0" encoding="utf-8"?>
<p:tagLst xmlns:a="http://schemas.openxmlformats.org/drawingml/2006/main" xmlns:r="http://schemas.openxmlformats.org/officeDocument/2006/relationships" xmlns:p="http://schemas.openxmlformats.org/presentationml/2006/main">
  <p:tag name="DVSHAPEID" val="WThDigLrZscVN9Z0WEXQn7"/>
</p:tagLst>
</file>

<file path=ppt/tags/tag4.xml><?xml version="1.0" encoding="utf-8"?>
<p:tagLst xmlns:a="http://schemas.openxmlformats.org/drawingml/2006/main" xmlns:r="http://schemas.openxmlformats.org/officeDocument/2006/relationships" xmlns:p="http://schemas.openxmlformats.org/presentationml/2006/main">
  <p:tag name="DVSHAPEID" val="Ucpbk2B6lN8AynGprnjIvU"/>
</p:tagLst>
</file>

<file path=ppt/tags/tag40.xml><?xml version="1.0" encoding="utf-8"?>
<p:tagLst xmlns:a="http://schemas.openxmlformats.org/drawingml/2006/main" xmlns:r="http://schemas.openxmlformats.org/officeDocument/2006/relationships" xmlns:p="http://schemas.openxmlformats.org/presentationml/2006/main">
  <p:tag name="DVSHAPEID" val="AvSU4Tueon4eM05CPf0xJA"/>
</p:tagLst>
</file>

<file path=ppt/tags/tag41.xml><?xml version="1.0" encoding="utf-8"?>
<p:tagLst xmlns:a="http://schemas.openxmlformats.org/drawingml/2006/main" xmlns:r="http://schemas.openxmlformats.org/officeDocument/2006/relationships" xmlns:p="http://schemas.openxmlformats.org/presentationml/2006/main">
  <p:tag name="DVSHAPEID" val="dSqxraoVblNOjLLncRXL4P"/>
</p:tagLst>
</file>

<file path=ppt/tags/tag42.xml><?xml version="1.0" encoding="utf-8"?>
<p:tagLst xmlns:a="http://schemas.openxmlformats.org/drawingml/2006/main" xmlns:r="http://schemas.openxmlformats.org/officeDocument/2006/relationships" xmlns:p="http://schemas.openxmlformats.org/presentationml/2006/main">
  <p:tag name="DVSHAPEID" val="QzmYVjPIQQnZi0uwsjPsbJ"/>
</p:tagLst>
</file>

<file path=ppt/tags/tag43.xml><?xml version="1.0" encoding="utf-8"?>
<p:tagLst xmlns:a="http://schemas.openxmlformats.org/drawingml/2006/main" xmlns:r="http://schemas.openxmlformats.org/officeDocument/2006/relationships" xmlns:p="http://schemas.openxmlformats.org/presentationml/2006/main">
  <p:tag name="DVSHAPEID" val="rXGjRr38zYvn2Rbse46tvW"/>
</p:tagLst>
</file>

<file path=ppt/tags/tag44.xml><?xml version="1.0" encoding="utf-8"?>
<p:tagLst xmlns:a="http://schemas.openxmlformats.org/drawingml/2006/main" xmlns:r="http://schemas.openxmlformats.org/officeDocument/2006/relationships" xmlns:p="http://schemas.openxmlformats.org/presentationml/2006/main">
  <p:tag name="DVSHAPEID" val="qjsKTFoDVBE77ohCroEHgp"/>
</p:tagLst>
</file>

<file path=ppt/tags/tag45.xml><?xml version="1.0" encoding="utf-8"?>
<p:tagLst xmlns:a="http://schemas.openxmlformats.org/drawingml/2006/main" xmlns:r="http://schemas.openxmlformats.org/officeDocument/2006/relationships" xmlns:p="http://schemas.openxmlformats.org/presentationml/2006/main">
  <p:tag name="DVSHAPEID" val="uVXCl05KmHeuxnQ6xnJV2U"/>
</p:tagLst>
</file>

<file path=ppt/tags/tag46.xml><?xml version="1.0" encoding="utf-8"?>
<p:tagLst xmlns:a="http://schemas.openxmlformats.org/drawingml/2006/main" xmlns:r="http://schemas.openxmlformats.org/officeDocument/2006/relationships" xmlns:p="http://schemas.openxmlformats.org/presentationml/2006/main">
  <p:tag name="DVSHAPEID" val="IVJMbCDHONG1PxNgjoybfX"/>
</p:tagLst>
</file>

<file path=ppt/tags/tag47.xml><?xml version="1.0" encoding="utf-8"?>
<p:tagLst xmlns:a="http://schemas.openxmlformats.org/drawingml/2006/main" xmlns:r="http://schemas.openxmlformats.org/officeDocument/2006/relationships" xmlns:p="http://schemas.openxmlformats.org/presentationml/2006/main">
  <p:tag name="DVSHAPEID" val="SDRULkQgYknAc2SzPs7ESq"/>
</p:tagLst>
</file>

<file path=ppt/tags/tag48.xml><?xml version="1.0" encoding="utf-8"?>
<p:tagLst xmlns:a="http://schemas.openxmlformats.org/drawingml/2006/main" xmlns:r="http://schemas.openxmlformats.org/officeDocument/2006/relationships" xmlns:p="http://schemas.openxmlformats.org/presentationml/2006/main">
  <p:tag name="DVSHAPEID" val="Ovxijg4lnREL26VgQiRxPl"/>
</p:tagLst>
</file>

<file path=ppt/tags/tag49.xml><?xml version="1.0" encoding="utf-8"?>
<p:tagLst xmlns:a="http://schemas.openxmlformats.org/drawingml/2006/main" xmlns:r="http://schemas.openxmlformats.org/officeDocument/2006/relationships" xmlns:p="http://schemas.openxmlformats.org/presentationml/2006/main">
  <p:tag name="DVSHAPEID" val="DfkKnKz63A4sOlms1zcDXw"/>
</p:tagLst>
</file>

<file path=ppt/tags/tag5.xml><?xml version="1.0" encoding="utf-8"?>
<p:tagLst xmlns:a="http://schemas.openxmlformats.org/drawingml/2006/main" xmlns:r="http://schemas.openxmlformats.org/officeDocument/2006/relationships" xmlns:p="http://schemas.openxmlformats.org/presentationml/2006/main">
  <p:tag name="DVSHAPEID" val="2NDDfW6oaRzm22ibYeTRCX"/>
</p:tagLst>
</file>

<file path=ppt/tags/tag50.xml><?xml version="1.0" encoding="utf-8"?>
<p:tagLst xmlns:a="http://schemas.openxmlformats.org/drawingml/2006/main" xmlns:r="http://schemas.openxmlformats.org/officeDocument/2006/relationships" xmlns:p="http://schemas.openxmlformats.org/presentationml/2006/main">
  <p:tag name="DVSHAPEID" val="VrZMDyBONkBtRiYyTkLhN4"/>
</p:tagLst>
</file>

<file path=ppt/tags/tag51.xml><?xml version="1.0" encoding="utf-8"?>
<p:tagLst xmlns:a="http://schemas.openxmlformats.org/drawingml/2006/main" xmlns:r="http://schemas.openxmlformats.org/officeDocument/2006/relationships" xmlns:p="http://schemas.openxmlformats.org/presentationml/2006/main">
  <p:tag name="DVSHAPEID" val="HAizUohilcn7kTKB60ueNJ"/>
</p:tagLst>
</file>

<file path=ppt/tags/tag52.xml><?xml version="1.0" encoding="utf-8"?>
<p:tagLst xmlns:a="http://schemas.openxmlformats.org/drawingml/2006/main" xmlns:r="http://schemas.openxmlformats.org/officeDocument/2006/relationships" xmlns:p="http://schemas.openxmlformats.org/presentationml/2006/main">
  <p:tag name="DVSHAPEID" val="Rlt4usGSRGIQKpt4EdxuZp"/>
</p:tagLst>
</file>

<file path=ppt/tags/tag53.xml><?xml version="1.0" encoding="utf-8"?>
<p:tagLst xmlns:a="http://schemas.openxmlformats.org/drawingml/2006/main" xmlns:r="http://schemas.openxmlformats.org/officeDocument/2006/relationships" xmlns:p="http://schemas.openxmlformats.org/presentationml/2006/main">
  <p:tag name="DVSHAPEID" val="5JX5NhdKMyhXIX5PTOBskH"/>
</p:tagLst>
</file>

<file path=ppt/tags/tag54.xml><?xml version="1.0" encoding="utf-8"?>
<p:tagLst xmlns:a="http://schemas.openxmlformats.org/drawingml/2006/main" xmlns:r="http://schemas.openxmlformats.org/officeDocument/2006/relationships" xmlns:p="http://schemas.openxmlformats.org/presentationml/2006/main">
  <p:tag name="DVSHAPEID" val="pt8k72mhHiJrfJ6pFpE6U9"/>
</p:tagLst>
</file>

<file path=ppt/tags/tag55.xml><?xml version="1.0" encoding="utf-8"?>
<p:tagLst xmlns:a="http://schemas.openxmlformats.org/drawingml/2006/main" xmlns:r="http://schemas.openxmlformats.org/officeDocument/2006/relationships" xmlns:p="http://schemas.openxmlformats.org/presentationml/2006/main">
  <p:tag name="DVSHAPEID" val="zMHwYOjJSw4okuWs9bouRY"/>
</p:tagLst>
</file>

<file path=ppt/tags/tag56.xml><?xml version="1.0" encoding="utf-8"?>
<p:tagLst xmlns:a="http://schemas.openxmlformats.org/drawingml/2006/main" xmlns:r="http://schemas.openxmlformats.org/officeDocument/2006/relationships" xmlns:p="http://schemas.openxmlformats.org/presentationml/2006/main">
  <p:tag name="DVSHAPEID" val="dgHmIu9cNeMgUmDB3xYYpd"/>
</p:tagLst>
</file>

<file path=ppt/tags/tag57.xml><?xml version="1.0" encoding="utf-8"?>
<p:tagLst xmlns:a="http://schemas.openxmlformats.org/drawingml/2006/main" xmlns:r="http://schemas.openxmlformats.org/officeDocument/2006/relationships" xmlns:p="http://schemas.openxmlformats.org/presentationml/2006/main">
  <p:tag name="DVSHAPEID" val="nRpCscftIphAyqPC6OAGIP"/>
</p:tagLst>
</file>

<file path=ppt/tags/tag58.xml><?xml version="1.0" encoding="utf-8"?>
<p:tagLst xmlns:a="http://schemas.openxmlformats.org/drawingml/2006/main" xmlns:r="http://schemas.openxmlformats.org/officeDocument/2006/relationships" xmlns:p="http://schemas.openxmlformats.org/presentationml/2006/main">
  <p:tag name="DVSHAPEID" val="B4AzOy7QwTy0TQW61WWkvn"/>
</p:tagLst>
</file>

<file path=ppt/tags/tag59.xml><?xml version="1.0" encoding="utf-8"?>
<p:tagLst xmlns:a="http://schemas.openxmlformats.org/drawingml/2006/main" xmlns:r="http://schemas.openxmlformats.org/officeDocument/2006/relationships" xmlns:p="http://schemas.openxmlformats.org/presentationml/2006/main">
  <p:tag name="DVSHAPEID" val="YjNdLrr9oJuxfl2SnHlSTo"/>
</p:tagLst>
</file>

<file path=ppt/tags/tag6.xml><?xml version="1.0" encoding="utf-8"?>
<p:tagLst xmlns:a="http://schemas.openxmlformats.org/drawingml/2006/main" xmlns:r="http://schemas.openxmlformats.org/officeDocument/2006/relationships" xmlns:p="http://schemas.openxmlformats.org/presentationml/2006/main">
  <p:tag name="DVSHAPEID" val="As9anhXU38kZaCxGNEZWCg"/>
</p:tagLst>
</file>

<file path=ppt/tags/tag60.xml><?xml version="1.0" encoding="utf-8"?>
<p:tagLst xmlns:a="http://schemas.openxmlformats.org/drawingml/2006/main" xmlns:r="http://schemas.openxmlformats.org/officeDocument/2006/relationships" xmlns:p="http://schemas.openxmlformats.org/presentationml/2006/main">
  <p:tag name="DVSHAPEID" val="1ywYF0MDJoke5gMAMGomvP"/>
</p:tagLst>
</file>

<file path=ppt/tags/tag61.xml><?xml version="1.0" encoding="utf-8"?>
<p:tagLst xmlns:a="http://schemas.openxmlformats.org/drawingml/2006/main" xmlns:r="http://schemas.openxmlformats.org/officeDocument/2006/relationships" xmlns:p="http://schemas.openxmlformats.org/presentationml/2006/main">
  <p:tag name="DVSHAPEID" val="vlAB38yfYDtzheHMLrmK06"/>
</p:tagLst>
</file>

<file path=ppt/tags/tag62.xml><?xml version="1.0" encoding="utf-8"?>
<p:tagLst xmlns:a="http://schemas.openxmlformats.org/drawingml/2006/main" xmlns:r="http://schemas.openxmlformats.org/officeDocument/2006/relationships" xmlns:p="http://schemas.openxmlformats.org/presentationml/2006/main">
  <p:tag name="DVSHAPEID" val="d1fL6NVFtwTc2bo4WE4tpG"/>
</p:tagLst>
</file>

<file path=ppt/tags/tag63.xml><?xml version="1.0" encoding="utf-8"?>
<p:tagLst xmlns:a="http://schemas.openxmlformats.org/drawingml/2006/main" xmlns:r="http://schemas.openxmlformats.org/officeDocument/2006/relationships" xmlns:p="http://schemas.openxmlformats.org/presentationml/2006/main">
  <p:tag name="DVSHAPEID" val="KwZxTZVX0KOp8zmh2LkjaX"/>
</p:tagLst>
</file>

<file path=ppt/tags/tag64.xml><?xml version="1.0" encoding="utf-8"?>
<p:tagLst xmlns:a="http://schemas.openxmlformats.org/drawingml/2006/main" xmlns:r="http://schemas.openxmlformats.org/officeDocument/2006/relationships" xmlns:p="http://schemas.openxmlformats.org/presentationml/2006/main">
  <p:tag name="DVSHAPEID" val="G4cvoGvIGxGwhJMyTVJww8"/>
</p:tagLst>
</file>

<file path=ppt/tags/tag65.xml><?xml version="1.0" encoding="utf-8"?>
<p:tagLst xmlns:a="http://schemas.openxmlformats.org/drawingml/2006/main" xmlns:r="http://schemas.openxmlformats.org/officeDocument/2006/relationships" xmlns:p="http://schemas.openxmlformats.org/presentationml/2006/main">
  <p:tag name="DVSHAPEID" val="oD3PIEBi96wMPUlnAesh4h"/>
</p:tagLst>
</file>

<file path=ppt/tags/tag66.xml><?xml version="1.0" encoding="utf-8"?>
<p:tagLst xmlns:a="http://schemas.openxmlformats.org/drawingml/2006/main" xmlns:r="http://schemas.openxmlformats.org/officeDocument/2006/relationships" xmlns:p="http://schemas.openxmlformats.org/presentationml/2006/main">
  <p:tag name="DVSHAPEID" val="IBhDutSozEryFzszYQ6nnA"/>
</p:tagLst>
</file>

<file path=ppt/tags/tag67.xml><?xml version="1.0" encoding="utf-8"?>
<p:tagLst xmlns:a="http://schemas.openxmlformats.org/drawingml/2006/main" xmlns:r="http://schemas.openxmlformats.org/officeDocument/2006/relationships" xmlns:p="http://schemas.openxmlformats.org/presentationml/2006/main">
  <p:tag name="DVSHAPEID" val="0uTScvlv3e47Usx597qLwS"/>
</p:tagLst>
</file>

<file path=ppt/tags/tag68.xml><?xml version="1.0" encoding="utf-8"?>
<p:tagLst xmlns:a="http://schemas.openxmlformats.org/drawingml/2006/main" xmlns:r="http://schemas.openxmlformats.org/officeDocument/2006/relationships" xmlns:p="http://schemas.openxmlformats.org/presentationml/2006/main">
  <p:tag name="DVSHAPEID" val="lheMV1gBaHT8ANJCgm24Ac"/>
</p:tagLst>
</file>

<file path=ppt/tags/tag69.xml><?xml version="1.0" encoding="utf-8"?>
<p:tagLst xmlns:a="http://schemas.openxmlformats.org/drawingml/2006/main" xmlns:r="http://schemas.openxmlformats.org/officeDocument/2006/relationships" xmlns:p="http://schemas.openxmlformats.org/presentationml/2006/main">
  <p:tag name="DVSHAPEID" val="uyE02SGZWC388CDqAkes3m"/>
</p:tagLst>
</file>

<file path=ppt/tags/tag7.xml><?xml version="1.0" encoding="utf-8"?>
<p:tagLst xmlns:a="http://schemas.openxmlformats.org/drawingml/2006/main" xmlns:r="http://schemas.openxmlformats.org/officeDocument/2006/relationships" xmlns:p="http://schemas.openxmlformats.org/presentationml/2006/main">
  <p:tag name="DVSHAPEID" val="0clE7gp5PDh4dbu5zOqgOr"/>
</p:tagLst>
</file>

<file path=ppt/tags/tag70.xml><?xml version="1.0" encoding="utf-8"?>
<p:tagLst xmlns:a="http://schemas.openxmlformats.org/drawingml/2006/main" xmlns:r="http://schemas.openxmlformats.org/officeDocument/2006/relationships" xmlns:p="http://schemas.openxmlformats.org/presentationml/2006/main">
  <p:tag name="DVSHAPEID" val="dLRJlxQ3Isi8NG7UYnVbKh"/>
</p:tagLst>
</file>

<file path=ppt/tags/tag71.xml><?xml version="1.0" encoding="utf-8"?>
<p:tagLst xmlns:a="http://schemas.openxmlformats.org/drawingml/2006/main" xmlns:r="http://schemas.openxmlformats.org/officeDocument/2006/relationships" xmlns:p="http://schemas.openxmlformats.org/presentationml/2006/main">
  <p:tag name="DVSHAPEID" val="4sF7ZQMIP897kT9iw98TTB"/>
</p:tagLst>
</file>

<file path=ppt/tags/tag72.xml><?xml version="1.0" encoding="utf-8"?>
<p:tagLst xmlns:a="http://schemas.openxmlformats.org/drawingml/2006/main" xmlns:r="http://schemas.openxmlformats.org/officeDocument/2006/relationships" xmlns:p="http://schemas.openxmlformats.org/presentationml/2006/main">
  <p:tag name="DVSHAPEID" val="QZOWiFlRwRCWHo4ex0gZD9"/>
</p:tagLst>
</file>

<file path=ppt/tags/tag73.xml><?xml version="1.0" encoding="utf-8"?>
<p:tagLst xmlns:a="http://schemas.openxmlformats.org/drawingml/2006/main" xmlns:r="http://schemas.openxmlformats.org/officeDocument/2006/relationships" xmlns:p="http://schemas.openxmlformats.org/presentationml/2006/main">
  <p:tag name="DVSHAPEID" val="ZFleLFQM3RntCFi2y6nYBh"/>
</p:tagLst>
</file>

<file path=ppt/tags/tag74.xml><?xml version="1.0" encoding="utf-8"?>
<p:tagLst xmlns:a="http://schemas.openxmlformats.org/drawingml/2006/main" xmlns:r="http://schemas.openxmlformats.org/officeDocument/2006/relationships" xmlns:p="http://schemas.openxmlformats.org/presentationml/2006/main">
  <p:tag name="DVSHAPEID" val="vocKeiB8CTYGZ8B4UF0KOK"/>
</p:tagLst>
</file>

<file path=ppt/tags/tag75.xml><?xml version="1.0" encoding="utf-8"?>
<p:tagLst xmlns:a="http://schemas.openxmlformats.org/drawingml/2006/main" xmlns:r="http://schemas.openxmlformats.org/officeDocument/2006/relationships" xmlns:p="http://schemas.openxmlformats.org/presentationml/2006/main">
  <p:tag name="DVSHAPEID" val="ydLpVusaCFyIaW20rxaVfu"/>
</p:tagLst>
</file>

<file path=ppt/tags/tag76.xml><?xml version="1.0" encoding="utf-8"?>
<p:tagLst xmlns:a="http://schemas.openxmlformats.org/drawingml/2006/main" xmlns:r="http://schemas.openxmlformats.org/officeDocument/2006/relationships" xmlns:p="http://schemas.openxmlformats.org/presentationml/2006/main">
  <p:tag name="DVSHAPEID" val="vWFartbHXRsKQYYPn7Frgi"/>
</p:tagLst>
</file>

<file path=ppt/tags/tag77.xml><?xml version="1.0" encoding="utf-8"?>
<p:tagLst xmlns:a="http://schemas.openxmlformats.org/drawingml/2006/main" xmlns:r="http://schemas.openxmlformats.org/officeDocument/2006/relationships" xmlns:p="http://schemas.openxmlformats.org/presentationml/2006/main">
  <p:tag name="DVSHAPEID" val="7hYE2UesATv4IPJL3YYVHH"/>
</p:tagLst>
</file>

<file path=ppt/tags/tag78.xml><?xml version="1.0" encoding="utf-8"?>
<p:tagLst xmlns:a="http://schemas.openxmlformats.org/drawingml/2006/main" xmlns:r="http://schemas.openxmlformats.org/officeDocument/2006/relationships" xmlns:p="http://schemas.openxmlformats.org/presentationml/2006/main">
  <p:tag name="DVSHAPEID" val="fp631Ba2fNdcOnbMrhsvgy"/>
</p:tagLst>
</file>

<file path=ppt/tags/tag79.xml><?xml version="1.0" encoding="utf-8"?>
<p:tagLst xmlns:a="http://schemas.openxmlformats.org/drawingml/2006/main" xmlns:r="http://schemas.openxmlformats.org/officeDocument/2006/relationships" xmlns:p="http://schemas.openxmlformats.org/presentationml/2006/main">
  <p:tag name="DVSHAPEID" val="fMf95C3HtlBq1yxYTCixEI"/>
</p:tagLst>
</file>

<file path=ppt/tags/tag8.xml><?xml version="1.0" encoding="utf-8"?>
<p:tagLst xmlns:a="http://schemas.openxmlformats.org/drawingml/2006/main" xmlns:r="http://schemas.openxmlformats.org/officeDocument/2006/relationships" xmlns:p="http://schemas.openxmlformats.org/presentationml/2006/main">
  <p:tag name="DVSHAPEID" val="22RFDhqeRFkkrWOJaHvYjG"/>
</p:tagLst>
</file>

<file path=ppt/tags/tag80.xml><?xml version="1.0" encoding="utf-8"?>
<p:tagLst xmlns:a="http://schemas.openxmlformats.org/drawingml/2006/main" xmlns:r="http://schemas.openxmlformats.org/officeDocument/2006/relationships" xmlns:p="http://schemas.openxmlformats.org/presentationml/2006/main">
  <p:tag name="DVSECTIONID" val="g7sazi5w2WkNhqZ2eQUFpw"/>
</p:tagLst>
</file>

<file path=ppt/tags/tag81.xml><?xml version="1.0" encoding="utf-8"?>
<p:tagLst xmlns:a="http://schemas.openxmlformats.org/drawingml/2006/main" xmlns:r="http://schemas.openxmlformats.org/officeDocument/2006/relationships" xmlns:p="http://schemas.openxmlformats.org/presentationml/2006/main">
  <p:tag name="DVSHAPEID" val="QRZqHMfWO4358Q8S0ZiAY5"/>
</p:tagLst>
</file>

<file path=ppt/tags/tag82.xml><?xml version="1.0" encoding="utf-8"?>
<p:tagLst xmlns:a="http://schemas.openxmlformats.org/drawingml/2006/main" xmlns:r="http://schemas.openxmlformats.org/officeDocument/2006/relationships" xmlns:p="http://schemas.openxmlformats.org/presentationml/2006/main">
  <p:tag name="DVSHAPEID" val="Bn62xoKcu6S5mmLEcpWFUZ"/>
</p:tagLst>
</file>

<file path=ppt/tags/tag83.xml><?xml version="1.0" encoding="utf-8"?>
<p:tagLst xmlns:a="http://schemas.openxmlformats.org/drawingml/2006/main" xmlns:r="http://schemas.openxmlformats.org/officeDocument/2006/relationships" xmlns:p="http://schemas.openxmlformats.org/presentationml/2006/main">
  <p:tag name="DVSECTIONID" val="IGx7mbjd5IL8jRFLG0ywKd"/>
</p:tagLst>
</file>

<file path=ppt/tags/tag84.xml><?xml version="1.0" encoding="utf-8"?>
<p:tagLst xmlns:a="http://schemas.openxmlformats.org/drawingml/2006/main" xmlns:r="http://schemas.openxmlformats.org/officeDocument/2006/relationships" xmlns:p="http://schemas.openxmlformats.org/presentationml/2006/main">
  <p:tag name="DVSHAPEID" val="ArUVNUDYBHBKfBkFfRbCAW"/>
</p:tagLst>
</file>

<file path=ppt/tags/tag85.xml><?xml version="1.0" encoding="utf-8"?>
<p:tagLst xmlns:a="http://schemas.openxmlformats.org/drawingml/2006/main" xmlns:r="http://schemas.openxmlformats.org/officeDocument/2006/relationships" xmlns:p="http://schemas.openxmlformats.org/presentationml/2006/main">
  <p:tag name="DVSHAPEID" val="d3tL7lNSDjbCME7BBPywva"/>
</p:tagLst>
</file>

<file path=ppt/tags/tag86.xml><?xml version="1.0" encoding="utf-8"?>
<p:tagLst xmlns:a="http://schemas.openxmlformats.org/drawingml/2006/main" xmlns:r="http://schemas.openxmlformats.org/officeDocument/2006/relationships" xmlns:p="http://schemas.openxmlformats.org/presentationml/2006/main">
  <p:tag name="DVSECTIONID" val="dQacxlqX3mbJoMDsWTdPRB"/>
</p:tagLst>
</file>

<file path=ppt/tags/tag87.xml><?xml version="1.0" encoding="utf-8"?>
<p:tagLst xmlns:a="http://schemas.openxmlformats.org/drawingml/2006/main" xmlns:r="http://schemas.openxmlformats.org/officeDocument/2006/relationships" xmlns:p="http://schemas.openxmlformats.org/presentationml/2006/main">
  <p:tag name="DVSHAPEID" val="uB79jw95tipDeRs1NibI3i"/>
</p:tagLst>
</file>

<file path=ppt/tags/tag88.xml><?xml version="1.0" encoding="utf-8"?>
<p:tagLst xmlns:a="http://schemas.openxmlformats.org/drawingml/2006/main" xmlns:r="http://schemas.openxmlformats.org/officeDocument/2006/relationships" xmlns:p="http://schemas.openxmlformats.org/presentationml/2006/main">
  <p:tag name="DVSHAPEID" val="zDOGxDgl34r2ySEY1gIyPS"/>
</p:tagLst>
</file>

<file path=ppt/tags/tag89.xml><?xml version="1.0" encoding="utf-8"?>
<p:tagLst xmlns:a="http://schemas.openxmlformats.org/drawingml/2006/main" xmlns:r="http://schemas.openxmlformats.org/officeDocument/2006/relationships" xmlns:p="http://schemas.openxmlformats.org/presentationml/2006/main">
  <p:tag name="DVSECTIONID" val="1868nsaU7TMvtHXaEYN8Fp"/>
</p:tagLst>
</file>

<file path=ppt/tags/tag9.xml><?xml version="1.0" encoding="utf-8"?>
<p:tagLst xmlns:a="http://schemas.openxmlformats.org/drawingml/2006/main" xmlns:r="http://schemas.openxmlformats.org/officeDocument/2006/relationships" xmlns:p="http://schemas.openxmlformats.org/presentationml/2006/main">
  <p:tag name="DVSHAPEID" val="I5pmcH5bvmrzajMrC7EBMB"/>
</p:tagLst>
</file>

<file path=ppt/tags/tag90.xml><?xml version="1.0" encoding="utf-8"?>
<p:tagLst xmlns:a="http://schemas.openxmlformats.org/drawingml/2006/main" xmlns:r="http://schemas.openxmlformats.org/officeDocument/2006/relationships" xmlns:p="http://schemas.openxmlformats.org/presentationml/2006/main">
  <p:tag name="DVSHAPEID" val="c9qg9z2glM7c1tkDZvO7fl"/>
</p:tagLst>
</file>

<file path=ppt/tags/tag91.xml><?xml version="1.0" encoding="utf-8"?>
<p:tagLst xmlns:a="http://schemas.openxmlformats.org/drawingml/2006/main" xmlns:r="http://schemas.openxmlformats.org/officeDocument/2006/relationships" xmlns:p="http://schemas.openxmlformats.org/presentationml/2006/main">
  <p:tag name="DVSHAPEID" val="bbiznPgU0vsGqFfhuGjMIF"/>
</p:tagLst>
</file>

<file path=ppt/tags/tag92.xml><?xml version="1.0" encoding="utf-8"?>
<p:tagLst xmlns:a="http://schemas.openxmlformats.org/drawingml/2006/main" xmlns:r="http://schemas.openxmlformats.org/officeDocument/2006/relationships" xmlns:p="http://schemas.openxmlformats.org/presentationml/2006/main">
  <p:tag name="DVSECTIONID" val="XzsT8d4EjVlBO15pYXM9eh"/>
</p:tagLst>
</file>

<file path=ppt/tags/tag93.xml><?xml version="1.0" encoding="utf-8"?>
<p:tagLst xmlns:a="http://schemas.openxmlformats.org/drawingml/2006/main" xmlns:r="http://schemas.openxmlformats.org/officeDocument/2006/relationships" xmlns:p="http://schemas.openxmlformats.org/presentationml/2006/main">
  <p:tag name="DVSHAPEID" val="VmQaDngcJHDRYfXzcd0qLB"/>
</p:tagLst>
</file>

<file path=ppt/tags/tag94.xml><?xml version="1.0" encoding="utf-8"?>
<p:tagLst xmlns:a="http://schemas.openxmlformats.org/drawingml/2006/main" xmlns:r="http://schemas.openxmlformats.org/officeDocument/2006/relationships" xmlns:p="http://schemas.openxmlformats.org/presentationml/2006/main">
  <p:tag name="DVSHAPEID" val="Jk3EoI18OsCvfWIcbSDNLK"/>
</p:tagLst>
</file>

<file path=ppt/tags/tag95.xml><?xml version="1.0" encoding="utf-8"?>
<p:tagLst xmlns:a="http://schemas.openxmlformats.org/drawingml/2006/main" xmlns:r="http://schemas.openxmlformats.org/officeDocument/2006/relationships" xmlns:p="http://schemas.openxmlformats.org/presentationml/2006/main">
  <p:tag name="DVSHAPEID" val="3zG0jUt6MiTjCw7YZybATb"/>
</p:tagLst>
</file>

<file path=ppt/tags/tag96.xml><?xml version="1.0" encoding="utf-8"?>
<p:tagLst xmlns:a="http://schemas.openxmlformats.org/drawingml/2006/main" xmlns:r="http://schemas.openxmlformats.org/officeDocument/2006/relationships" xmlns:p="http://schemas.openxmlformats.org/presentationml/2006/main">
  <p:tag name="DVSHAPEID" val="fsZ1R017MYQZhuXno6FIGj"/>
</p:tagLst>
</file>

<file path=ppt/tags/tag97.xml><?xml version="1.0" encoding="utf-8"?>
<p:tagLst xmlns:a="http://schemas.openxmlformats.org/drawingml/2006/main" xmlns:r="http://schemas.openxmlformats.org/officeDocument/2006/relationships" xmlns:p="http://schemas.openxmlformats.org/presentationml/2006/main">
  <p:tag name="DVSHAPEID" val="BWkc4cT5BbQSje0i3t4FvV"/>
</p:tagLst>
</file>

<file path=ppt/tags/tag98.xml><?xml version="1.0" encoding="utf-8"?>
<p:tagLst xmlns:a="http://schemas.openxmlformats.org/drawingml/2006/main" xmlns:r="http://schemas.openxmlformats.org/officeDocument/2006/relationships" xmlns:p="http://schemas.openxmlformats.org/presentationml/2006/main">
  <p:tag name="DVSECTIONID" val="XTiVvMff1JWBbxFtjXPsAR"/>
</p:tagLst>
</file>

<file path=ppt/tags/tag99.xml><?xml version="1.0" encoding="utf-8"?>
<p:tagLst xmlns:a="http://schemas.openxmlformats.org/drawingml/2006/main" xmlns:r="http://schemas.openxmlformats.org/officeDocument/2006/relationships" xmlns:p="http://schemas.openxmlformats.org/presentationml/2006/main">
  <p:tag name="DVSHAPEID" val="tCeD0B95VbuVR2HEVPeHmF"/>
</p:tagLst>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1899</TotalTime>
  <Words>901</Words>
  <Application>Microsoft Office PowerPoint</Application>
  <PresentationFormat>On-screen Show (4:3)</PresentationFormat>
  <Paragraphs>148</Paragraphs>
  <Slides>29</Slides>
  <Notes>29</Notes>
  <HiddenSlides>0</HiddenSlides>
  <MMClips>3</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Slipstream</vt:lpstr>
      <vt:lpstr>PIDS</vt:lpstr>
      <vt:lpstr>Thank You</vt:lpstr>
      <vt:lpstr>PowerPoint Presentation</vt:lpstr>
      <vt:lpstr>Patient ID Service (PIDS) Phase 1 -- Design</vt:lpstr>
      <vt:lpstr>MARCH 3, 2011 1:00PM - 2:00PM Eastern Time Phone Conference Call</vt:lpstr>
      <vt:lpstr>PowerPoint Presentation</vt:lpstr>
      <vt:lpstr>Background</vt:lpstr>
      <vt:lpstr>Background</vt:lpstr>
      <vt:lpstr>PowerPoint Presentation</vt:lpstr>
      <vt:lpstr>PIDS Overview</vt:lpstr>
      <vt:lpstr>PIDS Overview</vt:lpstr>
      <vt:lpstr>Context</vt:lpstr>
      <vt:lpstr>Use Case</vt:lpstr>
      <vt:lpstr>PowerPoint Presentation</vt:lpstr>
      <vt:lpstr>Survey and Research</vt:lpstr>
      <vt:lpstr>PowerPoint Presentation</vt:lpstr>
      <vt:lpstr>Solution -- Overview</vt:lpstr>
      <vt:lpstr>Solution – PIDS Enrollment</vt:lpstr>
      <vt:lpstr>Solution – Technical Components</vt:lpstr>
      <vt:lpstr>Solution – Technical Components</vt:lpstr>
      <vt:lpstr>OASIS TC</vt:lpstr>
      <vt:lpstr>PowerPoint Presentation</vt:lpstr>
      <vt:lpstr>Identity in Healthcare--MIT</vt:lpstr>
      <vt:lpstr>MIT New Media Medicine</vt:lpstr>
      <vt:lpstr>ONC Demonstration @ HIMSS </vt:lpstr>
      <vt:lpstr>PIDS Phase 1.5 &amp; 2.0</vt:lpstr>
      <vt:lpstr>Patient ID Service (PIDS) Phase 1.5 -- Design</vt:lpstr>
      <vt:lpstr>PIDS Phase 2.0</vt:lpstr>
      <vt:lpstr>Contact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PIDS</dc:title>
  <dc:creator>dan combs</dc:creator>
  <cp:lastModifiedBy>dan</cp:lastModifiedBy>
  <cp:revision>62</cp:revision>
  <dcterms:created xsi:type="dcterms:W3CDTF">2011-10-31T12:12:41Z</dcterms:created>
  <dcterms:modified xsi:type="dcterms:W3CDTF">2011-12-02T04:55:11Z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Tracking">
    <vt:lpwstr>false</vt:lpwstr>
  </property>
  <property fmtid="{D5CDD505-2E9C-101B-9397-08002B2CF9AE}" pid="3" name="Google.Documents.DocumentId">
    <vt:lpwstr>1hHgDtOcaCq9Ws5aJIYTBIcy8jTd6tqJl0oaEu9S02XE</vt:lpwstr>
  </property>
  <property fmtid="{D5CDD505-2E9C-101B-9397-08002B2CF9AE}" pid="4" name="Google.Documents.RevisionId">
    <vt:lpwstr>12645218740699067869</vt:lpwstr>
  </property>
  <property fmtid="{D5CDD505-2E9C-101B-9397-08002B2CF9AE}" pid="5" name="Google.Documents.PreviousRevisionId">
    <vt:lpwstr>16672922515978478200</vt:lpwstr>
  </property>
  <property fmtid="{D5CDD505-2E9C-101B-9397-08002B2CF9AE}" pid="6" name="Google.Documents.PluginVersion">
    <vt:lpwstr>2.0.2424.7283</vt:lpwstr>
  </property>
  <property fmtid="{D5CDD505-2E9C-101B-9397-08002B2CF9AE}" pid="7" name="Google.Documents.MergeIncapabilityFlags">
    <vt:i4>0</vt:i4>
  </property>
</Properties>
</file>