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312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9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9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2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3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6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4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4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D89EB-5A79-EB49-82E9-BAD56573B72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8726-B20E-E44B-B4FD-7FB4B2C1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traight Arrow Connector 118"/>
          <p:cNvCxnSpPr/>
          <p:nvPr/>
        </p:nvCxnSpPr>
        <p:spPr>
          <a:xfrm>
            <a:off x="1316187" y="4201040"/>
            <a:ext cx="1373700" cy="915059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1269373" y="4464743"/>
            <a:ext cx="1043568" cy="651356"/>
          </a:xfrm>
          <a:prstGeom prst="straightConnector1">
            <a:avLst/>
          </a:prstGeom>
          <a:ln>
            <a:solidFill>
              <a:srgbClr val="6699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454903" y="666088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Resource owner</a:t>
            </a:r>
            <a:endParaRPr lang="en-US" sz="1400" i="1" dirty="0"/>
          </a:p>
        </p:txBody>
      </p:sp>
      <p:sp>
        <p:nvSpPr>
          <p:cNvPr id="3" name="Rectangle 2"/>
          <p:cNvSpPr/>
          <p:nvPr/>
        </p:nvSpPr>
        <p:spPr>
          <a:xfrm>
            <a:off x="184937" y="3645731"/>
            <a:ext cx="1239137" cy="48083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Resource server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2996118" y="2124332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Authorization server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996118" y="5066098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Client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07080" y="2613690"/>
            <a:ext cx="1023363" cy="38082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Authorization API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2996118" y="5583129"/>
            <a:ext cx="1245298" cy="2623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UI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996118" y="1841632"/>
            <a:ext cx="1245298" cy="2623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UI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703" y="306907"/>
            <a:ext cx="660400" cy="6731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178776" y="3357604"/>
            <a:ext cx="1245298" cy="2623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UI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996118" y="5876407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Requesting party</a:t>
            </a:r>
            <a:endParaRPr lang="en-US" sz="1400" i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816" y="6103317"/>
            <a:ext cx="711200" cy="7112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962172" y="2174333"/>
            <a:ext cx="1023363" cy="380829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2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Protection</a:t>
            </a:r>
          </a:p>
          <a:p>
            <a:pPr algn="ctr"/>
            <a:r>
              <a:rPr lang="en-US" sz="1100" dirty="0" smtClean="0"/>
              <a:t>API</a:t>
            </a:r>
            <a:endParaRPr lang="en-US" sz="1100" dirty="0"/>
          </a:p>
        </p:txBody>
      </p:sp>
      <p:sp>
        <p:nvSpPr>
          <p:cNvPr id="23" name="Rectangle 22"/>
          <p:cNvSpPr/>
          <p:nvPr/>
        </p:nvSpPr>
        <p:spPr>
          <a:xfrm>
            <a:off x="3107080" y="4666755"/>
            <a:ext cx="1023363" cy="380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6699CC"/>
                </a:solidFill>
              </a:rPr>
              <a:t>Authorization client</a:t>
            </a:r>
            <a:endParaRPr lang="en-US" sz="1100" b="1" dirty="0">
              <a:solidFill>
                <a:srgbClr val="6699CC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51009" y="3695732"/>
            <a:ext cx="1023363" cy="38082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accent4"/>
                </a:solidFill>
              </a:rPr>
              <a:t>Protection</a:t>
            </a:r>
          </a:p>
          <a:p>
            <a:pPr algn="ctr"/>
            <a:r>
              <a:rPr lang="en-US" sz="1100" b="1" dirty="0" smtClean="0">
                <a:solidFill>
                  <a:schemeClr val="accent4"/>
                </a:solidFill>
              </a:rPr>
              <a:t>client</a:t>
            </a:r>
            <a:endParaRPr lang="en-US" sz="1100" b="1" dirty="0">
              <a:solidFill>
                <a:schemeClr val="accent4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742771" y="2555162"/>
            <a:ext cx="572558" cy="1140571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07914" y="2554604"/>
            <a:ext cx="598172" cy="11411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headEnd type="non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67994" y="2983936"/>
            <a:ext cx="0" cy="16828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headEnd type="non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" idx="2"/>
            <a:endCxn id="8" idx="0"/>
          </p:cNvCxnSpPr>
          <p:nvPr/>
        </p:nvCxnSpPr>
        <p:spPr>
          <a:xfrm>
            <a:off x="2077552" y="1146918"/>
            <a:ext cx="1541215" cy="69471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headEnd type="non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" idx="2"/>
            <a:endCxn id="14" idx="0"/>
          </p:cNvCxnSpPr>
          <p:nvPr/>
        </p:nvCxnSpPr>
        <p:spPr>
          <a:xfrm flipH="1">
            <a:off x="801425" y="1146918"/>
            <a:ext cx="1276127" cy="221068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headEnd type="non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27683" y="2997843"/>
            <a:ext cx="355738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RS registers resource sets and scopes (ongoing)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C requests resource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RS </a:t>
            </a:r>
            <a:r>
              <a:rPr lang="en-US" sz="1100" dirty="0" smtClean="0"/>
              <a:t>registers permission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AS returns permission ticket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RS error with ticket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C requests authz data </a:t>
            </a:r>
            <a:r>
              <a:rPr lang="en-US" sz="1100" dirty="0" smtClean="0"/>
              <a:t>and RPT with ticket</a:t>
            </a:r>
            <a:endParaRPr lang="en-US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AS </a:t>
            </a:r>
            <a:r>
              <a:rPr lang="en-US" sz="1100" dirty="0" smtClean="0"/>
              <a:t>gives RPT and authz </a:t>
            </a:r>
            <a:r>
              <a:rPr lang="en-US" sz="1100" dirty="0" smtClean="0"/>
              <a:t>data (after optional claim flows)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C requests resource with </a:t>
            </a:r>
            <a:r>
              <a:rPr lang="en-US" sz="1100" dirty="0" smtClean="0"/>
              <a:t>RPT</a:t>
            </a:r>
            <a:endParaRPr lang="en-US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RS returns resource representation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624417" y="4528189"/>
            <a:ext cx="1320962" cy="862990"/>
          </a:xfrm>
          <a:prstGeom prst="straightConnector1">
            <a:avLst/>
          </a:prstGeom>
          <a:ln>
            <a:solidFill>
              <a:srgbClr val="6699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92824" y="4147360"/>
            <a:ext cx="1023363" cy="38082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4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RS-specific</a:t>
            </a:r>
          </a:p>
          <a:p>
            <a:pPr algn="ctr"/>
            <a:r>
              <a:rPr lang="en-US" sz="1100" b="1" dirty="0" smtClean="0"/>
              <a:t>API</a:t>
            </a:r>
            <a:endParaRPr lang="en-US" sz="1100" b="1" dirty="0"/>
          </a:p>
        </p:txBody>
      </p:sp>
      <p:sp>
        <p:nvSpPr>
          <p:cNvPr id="83" name="Rectangle 82"/>
          <p:cNvSpPr/>
          <p:nvPr/>
        </p:nvSpPr>
        <p:spPr>
          <a:xfrm>
            <a:off x="1945379" y="5116099"/>
            <a:ext cx="1023363" cy="380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6699CC"/>
                </a:solidFill>
              </a:rPr>
              <a:t>RS-specific client</a:t>
            </a:r>
            <a:endParaRPr lang="en-US" sz="1100" b="1" dirty="0">
              <a:solidFill>
                <a:srgbClr val="6699CC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1612876" y="5137265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2</a:t>
            </a:r>
            <a:endParaRPr lang="en-US" sz="900" dirty="0"/>
          </a:p>
        </p:txBody>
      </p:sp>
      <p:sp>
        <p:nvSpPr>
          <p:cNvPr id="88" name="Oval 87"/>
          <p:cNvSpPr/>
          <p:nvPr/>
        </p:nvSpPr>
        <p:spPr>
          <a:xfrm>
            <a:off x="1753355" y="3378580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1</a:t>
            </a:r>
            <a:endParaRPr lang="en-US" sz="900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963083" y="4528189"/>
            <a:ext cx="982296" cy="640825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077349" y="4580327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5</a:t>
            </a:r>
            <a:endParaRPr lang="en-US" sz="900" dirty="0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3651238" y="2983936"/>
            <a:ext cx="0" cy="1659995"/>
          </a:xfrm>
          <a:prstGeom prst="straightConnector1">
            <a:avLst/>
          </a:prstGeom>
          <a:ln>
            <a:solidFill>
              <a:srgbClr val="6699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582219" y="4686791"/>
            <a:ext cx="365760" cy="192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RPT</a:t>
            </a:r>
            <a:endParaRPr lang="en-US" sz="900" dirty="0"/>
          </a:p>
        </p:txBody>
      </p:sp>
      <p:sp>
        <p:nvSpPr>
          <p:cNvPr id="100" name="Oval 99"/>
          <p:cNvSpPr/>
          <p:nvPr/>
        </p:nvSpPr>
        <p:spPr>
          <a:xfrm>
            <a:off x="3544643" y="4421646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6</a:t>
            </a:r>
            <a:endParaRPr lang="en-US" sz="900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884829" y="2994519"/>
            <a:ext cx="0" cy="167223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3788817" y="3081796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7</a:t>
            </a:r>
            <a:endParaRPr lang="en-US" sz="900" dirty="0"/>
          </a:p>
        </p:txBody>
      </p:sp>
      <p:sp>
        <p:nvSpPr>
          <p:cNvPr id="110" name="Oval 109"/>
          <p:cNvSpPr/>
          <p:nvPr/>
        </p:nvSpPr>
        <p:spPr>
          <a:xfrm>
            <a:off x="1965744" y="4878815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8</a:t>
            </a:r>
            <a:endParaRPr lang="en-US" sz="900" dirty="0"/>
          </a:p>
        </p:txBody>
      </p:sp>
      <p:cxnSp>
        <p:nvCxnSpPr>
          <p:cNvPr id="113" name="Straight Arrow Connector 112"/>
          <p:cNvCxnSpPr/>
          <p:nvPr/>
        </p:nvCxnSpPr>
        <p:spPr>
          <a:xfrm flipV="1">
            <a:off x="2110334" y="2554604"/>
            <a:ext cx="572558" cy="114057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2120917" y="3381732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3</a:t>
            </a:r>
            <a:endParaRPr lang="en-US" sz="900" dirty="0"/>
          </a:p>
        </p:txBody>
      </p:sp>
      <p:cxnSp>
        <p:nvCxnSpPr>
          <p:cNvPr id="115" name="Straight Arrow Connector 114"/>
          <p:cNvCxnSpPr/>
          <p:nvPr/>
        </p:nvCxnSpPr>
        <p:spPr>
          <a:xfrm flipH="1">
            <a:off x="2312941" y="2554604"/>
            <a:ext cx="546005" cy="114057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2677504" y="2645133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4</a:t>
            </a:r>
            <a:endParaRPr lang="en-US" sz="900" dirty="0"/>
          </a:p>
        </p:txBody>
      </p:sp>
      <p:sp>
        <p:nvSpPr>
          <p:cNvPr id="98" name="Oval 97"/>
          <p:cNvSpPr/>
          <p:nvPr/>
        </p:nvSpPr>
        <p:spPr>
          <a:xfrm>
            <a:off x="2178206" y="3050712"/>
            <a:ext cx="365760" cy="192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PAT</a:t>
            </a:r>
            <a:endParaRPr lang="en-US" sz="900" dirty="0"/>
          </a:p>
        </p:txBody>
      </p:sp>
      <p:sp>
        <p:nvSpPr>
          <p:cNvPr id="121" name="Oval 120"/>
          <p:cNvSpPr/>
          <p:nvPr/>
        </p:nvSpPr>
        <p:spPr>
          <a:xfrm>
            <a:off x="1557352" y="4292408"/>
            <a:ext cx="192024" cy="192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9</a:t>
            </a:r>
            <a:endParaRPr lang="en-US" sz="900" dirty="0"/>
          </a:p>
        </p:txBody>
      </p:sp>
      <p:sp>
        <p:nvSpPr>
          <p:cNvPr id="128" name="Oval 127"/>
          <p:cNvSpPr/>
          <p:nvPr/>
        </p:nvSpPr>
        <p:spPr>
          <a:xfrm>
            <a:off x="3085114" y="3336438"/>
            <a:ext cx="365760" cy="192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AAT</a:t>
            </a:r>
            <a:endParaRPr lang="en-US" sz="900" dirty="0"/>
          </a:p>
        </p:txBody>
      </p:sp>
      <p:sp>
        <p:nvSpPr>
          <p:cNvPr id="131" name="Oval 130"/>
          <p:cNvSpPr/>
          <p:nvPr/>
        </p:nvSpPr>
        <p:spPr>
          <a:xfrm>
            <a:off x="1787943" y="2687465"/>
            <a:ext cx="365760" cy="192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PAT</a:t>
            </a:r>
            <a:endParaRPr lang="en-US" sz="900" dirty="0"/>
          </a:p>
        </p:txBody>
      </p:sp>
      <p:sp>
        <p:nvSpPr>
          <p:cNvPr id="133" name="Oval 132"/>
          <p:cNvSpPr/>
          <p:nvPr/>
        </p:nvSpPr>
        <p:spPr>
          <a:xfrm>
            <a:off x="1792008" y="3129783"/>
            <a:ext cx="365760" cy="192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PAT</a:t>
            </a:r>
            <a:endParaRPr lang="en-US" sz="900" dirty="0"/>
          </a:p>
        </p:txBody>
      </p:sp>
      <p:sp>
        <p:nvSpPr>
          <p:cNvPr id="158" name="Oval 157"/>
          <p:cNvSpPr/>
          <p:nvPr/>
        </p:nvSpPr>
        <p:spPr>
          <a:xfrm>
            <a:off x="3706808" y="3336438"/>
            <a:ext cx="365760" cy="192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RPT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762676" y="1146918"/>
            <a:ext cx="118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E46C0A"/>
                </a:solidFill>
              </a:rPr>
              <a:t>choose resources to</a:t>
            </a:r>
          </a:p>
          <a:p>
            <a:pPr algn="r"/>
            <a:r>
              <a:rPr lang="en-US" sz="900" dirty="0" smtClean="0">
                <a:solidFill>
                  <a:srgbClr val="E46C0A"/>
                </a:solidFill>
              </a:rPr>
              <a:t>protect – out of band</a:t>
            </a:r>
            <a:endParaRPr lang="en-US" sz="900" dirty="0">
              <a:solidFill>
                <a:srgbClr val="E46C0A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11899" y="114691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E46C0A"/>
                </a:solidFill>
              </a:rPr>
              <a:t>set policies –</a:t>
            </a:r>
          </a:p>
          <a:p>
            <a:r>
              <a:rPr lang="en-US" sz="900" dirty="0" smtClean="0">
                <a:solidFill>
                  <a:srgbClr val="E46C0A"/>
                </a:solidFill>
              </a:rPr>
              <a:t>out of band</a:t>
            </a:r>
            <a:endParaRPr lang="en-US" sz="900" dirty="0">
              <a:solidFill>
                <a:srgbClr val="E46C0A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3462154" y="4009016"/>
            <a:ext cx="365760" cy="192024"/>
          </a:xfrm>
          <a:prstGeom prst="ellipse">
            <a:avLst/>
          </a:prstGeom>
          <a:solidFill>
            <a:srgbClr val="6699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AAT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1730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919518" y="1587487"/>
            <a:ext cx="3800648" cy="1206512"/>
          </a:xfrm>
          <a:prstGeom prst="ellipse">
            <a:avLst/>
          </a:prstGeom>
          <a:noFill/>
          <a:ln w="19050">
            <a:solidFill>
              <a:srgbClr val="6699CC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90604" y="605010"/>
            <a:ext cx="1239137" cy="48083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Resource server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856686" y="605010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Authorization server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3184443" y="1963900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86" y="412740"/>
            <a:ext cx="660400" cy="6731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201" y="1733530"/>
            <a:ext cx="711200" cy="711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856686" y="1963900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Authorization server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841109" y="1899637"/>
            <a:ext cx="365760" cy="192024"/>
          </a:xfrm>
          <a:prstGeom prst="ellipse">
            <a:avLst/>
          </a:prstGeom>
          <a:solidFill>
            <a:srgbClr val="6699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AAT</a:t>
            </a:r>
            <a:endParaRPr lang="en-US" sz="900" dirty="0"/>
          </a:p>
        </p:txBody>
      </p:sp>
      <p:sp>
        <p:nvSpPr>
          <p:cNvPr id="15" name="Oval 14"/>
          <p:cNvSpPr/>
          <p:nvPr/>
        </p:nvSpPr>
        <p:spPr>
          <a:xfrm>
            <a:off x="919518" y="215886"/>
            <a:ext cx="3800648" cy="1206512"/>
          </a:xfrm>
          <a:prstGeom prst="ellipse">
            <a:avLst/>
          </a:prstGeom>
          <a:noFill/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1109" y="530929"/>
            <a:ext cx="365760" cy="192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PAT</a:t>
            </a:r>
            <a:endParaRPr lang="en-US" sz="900" dirty="0"/>
          </a:p>
        </p:txBody>
      </p:sp>
      <p:sp>
        <p:nvSpPr>
          <p:cNvPr id="16" name="Oval 15"/>
          <p:cNvSpPr/>
          <p:nvPr/>
        </p:nvSpPr>
        <p:spPr>
          <a:xfrm>
            <a:off x="305684" y="3005668"/>
            <a:ext cx="5176482" cy="1333500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10270" y="3469581"/>
            <a:ext cx="1239137" cy="48083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Resource server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570609" y="3469581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Client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67" y="3239211"/>
            <a:ext cx="711200" cy="7112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242852" y="3469581"/>
            <a:ext cx="1245298" cy="4808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Authorization server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216692" y="3373569"/>
            <a:ext cx="365760" cy="192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/>
            <a:r>
              <a:rPr lang="en-US" sz="900" dirty="0" smtClean="0"/>
              <a:t>RPT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1335984" y="84156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04235" y="2146665"/>
            <a:ext cx="469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RqP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4906" y="3648360"/>
            <a:ext cx="469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RqP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9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128</Words>
  <Application>Microsoft Macintosh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Eve</dc:creator>
  <cp:keywords/>
  <dc:description/>
  <cp:lastModifiedBy>Eve</cp:lastModifiedBy>
  <cp:revision>22</cp:revision>
  <cp:lastPrinted>2014-08-29T22:46:46Z</cp:lastPrinted>
  <dcterms:created xsi:type="dcterms:W3CDTF">2014-08-28T19:05:36Z</dcterms:created>
  <dcterms:modified xsi:type="dcterms:W3CDTF">2014-09-12T04:37:36Z</dcterms:modified>
  <cp:category/>
</cp:coreProperties>
</file>