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68" r:id="rId13"/>
    <p:sldId id="269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6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6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0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4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7/16/13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0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7/16/13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4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7/16/13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9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1E5E-E344-AB40-A0A4-C048170AA54E}" type="datetimeFigureOut">
              <a:rPr lang="en-US" smtClean="0"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8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71E5E-E344-AB40-A0A4-C048170AA54E}" type="datetimeFigureOut">
              <a:rPr lang="en-US" smtClean="0"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F8FB-4377-E145-A74E-BA524B28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0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 Control Venn </a:t>
            </a:r>
            <a:r>
              <a:rPr lang="en-US" dirty="0" err="1" smtClean="0"/>
              <a:t>Infographics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UMA Work Group</a:t>
            </a:r>
          </a:p>
          <a:p>
            <a:r>
              <a:rPr lang="en-US" dirty="0" smtClean="0"/>
              <a:t>16 July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7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850900"/>
            <a:ext cx="5537200" cy="51435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93198"/>
            <a:ext cx="8229600" cy="428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Controlling access: by what/whom?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102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850900"/>
            <a:ext cx="5537200" cy="51435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57200" y="93198"/>
            <a:ext cx="8229600" cy="428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Controlling access: to what?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189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850900"/>
            <a:ext cx="5537200" cy="51435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93198"/>
            <a:ext cx="8229600" cy="428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Controlling access: by what means?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705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850900"/>
            <a:ext cx="5537200" cy="51435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93198"/>
            <a:ext cx="8229600" cy="428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Authorization function: how is it coupled?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147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538860"/>
            <a:ext cx="6273800" cy="631190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7200" y="93198"/>
            <a:ext cx="8229600" cy="428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Summary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748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1089040"/>
            <a:ext cx="55372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258"/>
            <a:ext cx="8229600" cy="428456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Comparing three technologies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65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92160"/>
            <a:ext cx="5930900" cy="57785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93198"/>
            <a:ext cx="8229600" cy="428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Their relationships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413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266700"/>
            <a:ext cx="6273800" cy="63119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93198"/>
            <a:ext cx="8229600" cy="428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OAuth in a nutshell (as usually deployed)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159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00200"/>
            <a:ext cx="3657600" cy="36576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93198"/>
            <a:ext cx="8229600" cy="428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OpenID Connect in a nutshell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905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266700"/>
            <a:ext cx="6273800" cy="63119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93198"/>
            <a:ext cx="8229600" cy="428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What OAuth and OpenID Connect share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112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00200"/>
            <a:ext cx="3657600" cy="36576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93198"/>
            <a:ext cx="8229600" cy="428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UMA in a nutshell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52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266700"/>
            <a:ext cx="6273800" cy="63119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93198"/>
            <a:ext cx="8229600" cy="428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What OAuth and UMA share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608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561540"/>
            <a:ext cx="6273800" cy="63119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93198"/>
            <a:ext cx="8229600" cy="428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What OpenID Connect and UMA share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079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80</Words>
  <Application>Microsoft Macintosh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Access Control Venn Infographics</vt:lpstr>
      <vt:lpstr>Comparing three technologies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Eve</dc:creator>
  <cp:keywords/>
  <dc:description/>
  <cp:lastModifiedBy>Eve</cp:lastModifiedBy>
  <cp:revision>4</cp:revision>
  <dcterms:created xsi:type="dcterms:W3CDTF">2013-07-16T20:54:49Z</dcterms:created>
  <dcterms:modified xsi:type="dcterms:W3CDTF">2013-07-16T21:18:10Z</dcterms:modified>
  <cp:category/>
</cp:coreProperties>
</file>